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%20JUL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%20JULIO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%20JULIO%20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%20JUL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%20JULIO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ownloads\INFORME%20NOVIEMBRE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'!$C$8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'!$B$9:$B$43</c:f>
              <c:strCache>
                <c:ptCount val="35"/>
                <c:pt idx="0">
                  <c:v>CANAL 10</c:v>
                </c:pt>
                <c:pt idx="1">
                  <c:v>TELEVISA</c:v>
                </c:pt>
                <c:pt idx="2">
                  <c:v>TWITTER</c:v>
                </c:pt>
                <c:pt idx="3">
                  <c:v>TV AZTECA </c:v>
                </c:pt>
                <c:pt idx="4">
                  <c:v>MILENIO</c:v>
                </c:pt>
                <c:pt idx="5">
                  <c:v>1150 NOTISISTEMA</c:v>
                </c:pt>
                <c:pt idx="6">
                  <c:v>91.5 FM </c:v>
                </c:pt>
                <c:pt idx="7">
                  <c:v>CANAL 6</c:v>
                </c:pt>
                <c:pt idx="8">
                  <c:v>DIARIO </c:v>
                </c:pt>
                <c:pt idx="9">
                  <c:v>MURAL</c:v>
                </c:pt>
                <c:pt idx="10">
                  <c:v>EL INFORMADOR</c:v>
                </c:pt>
                <c:pt idx="11">
                  <c:v>LA CRONICA </c:v>
                </c:pt>
                <c:pt idx="12">
                  <c:v>JALISCO TV </c:v>
                </c:pt>
                <c:pt idx="13">
                  <c:v>1010 AM </c:v>
                </c:pt>
                <c:pt idx="14">
                  <c:v>91.9 FM </c:v>
                </c:pt>
                <c:pt idx="15">
                  <c:v>RADIO DK</c:v>
                </c:pt>
                <c:pt idx="16">
                  <c:v>EL OCCIDENTAL</c:v>
                </c:pt>
                <c:pt idx="17">
                  <c:v>100.3 FM </c:v>
                </c:pt>
                <c:pt idx="18">
                  <c:v>104.3 FM </c:v>
                </c:pt>
                <c:pt idx="19">
                  <c:v>TELEDIARIO </c:v>
                </c:pt>
                <c:pt idx="20">
                  <c:v>MEGANOTICIAS </c:v>
                </c:pt>
                <c:pt idx="21">
                  <c:v>EL DEBATE </c:v>
                </c:pt>
                <c:pt idx="22">
                  <c:v>101.1 FM </c:v>
                </c:pt>
                <c:pt idx="23">
                  <c:v>93.9 FM </c:v>
                </c:pt>
                <c:pt idx="24">
                  <c:v>QUADRATIN </c:v>
                </c:pt>
                <c:pt idx="25">
                  <c:v>LA JORNADA </c:v>
                </c:pt>
                <c:pt idx="26">
                  <c:v>PUBLIMETRO</c:v>
                </c:pt>
                <c:pt idx="27">
                  <c:v>EL UNIVERSAL </c:v>
                </c:pt>
                <c:pt idx="28">
                  <c:v>PROCESO </c:v>
                </c:pt>
                <c:pt idx="29">
                  <c:v>101.5 FM </c:v>
                </c:pt>
                <c:pt idx="30">
                  <c:v>CANAL 44</c:v>
                </c:pt>
                <c:pt idx="31">
                  <c:v>R. FORMULA </c:v>
                </c:pt>
                <c:pt idx="32">
                  <c:v>W RADIO </c:v>
                </c:pt>
                <c:pt idx="33">
                  <c:v>INDIGO</c:v>
                </c:pt>
                <c:pt idx="34">
                  <c:v>89.5 FM </c:v>
                </c:pt>
              </c:strCache>
            </c:strRef>
          </c:cat>
          <c:val>
            <c:numRef>
              <c:f>'plantilla '!$C$9:$C$43</c:f>
              <c:numCache>
                <c:formatCode>General</c:formatCode>
                <c:ptCount val="35"/>
                <c:pt idx="0">
                  <c:v>49</c:v>
                </c:pt>
                <c:pt idx="1">
                  <c:v>46</c:v>
                </c:pt>
                <c:pt idx="2">
                  <c:v>43</c:v>
                </c:pt>
                <c:pt idx="3">
                  <c:v>38</c:v>
                </c:pt>
                <c:pt idx="4">
                  <c:v>16</c:v>
                </c:pt>
                <c:pt idx="5">
                  <c:v>13</c:v>
                </c:pt>
                <c:pt idx="6">
                  <c:v>12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F-4340-A35B-DA2EE2A5406A}"/>
            </c:ext>
          </c:extLst>
        </c:ser>
        <c:ser>
          <c:idx val="1"/>
          <c:order val="1"/>
          <c:tx>
            <c:strRef>
              <c:f>'plantilla '!$D$8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'!$B$9:$B$43</c:f>
              <c:strCache>
                <c:ptCount val="35"/>
                <c:pt idx="0">
                  <c:v>CANAL 10</c:v>
                </c:pt>
                <c:pt idx="1">
                  <c:v>TELEVISA</c:v>
                </c:pt>
                <c:pt idx="2">
                  <c:v>TWITTER</c:v>
                </c:pt>
                <c:pt idx="3">
                  <c:v>TV AZTECA </c:v>
                </c:pt>
                <c:pt idx="4">
                  <c:v>MILENIO</c:v>
                </c:pt>
                <c:pt idx="5">
                  <c:v>1150 NOTISISTEMA</c:v>
                </c:pt>
                <c:pt idx="6">
                  <c:v>91.5 FM </c:v>
                </c:pt>
                <c:pt idx="7">
                  <c:v>CANAL 6</c:v>
                </c:pt>
                <c:pt idx="8">
                  <c:v>DIARIO </c:v>
                </c:pt>
                <c:pt idx="9">
                  <c:v>MURAL</c:v>
                </c:pt>
                <c:pt idx="10">
                  <c:v>EL INFORMADOR</c:v>
                </c:pt>
                <c:pt idx="11">
                  <c:v>LA CRONICA </c:v>
                </c:pt>
                <c:pt idx="12">
                  <c:v>JALISCO TV </c:v>
                </c:pt>
                <c:pt idx="13">
                  <c:v>1010 AM </c:v>
                </c:pt>
                <c:pt idx="14">
                  <c:v>91.9 FM </c:v>
                </c:pt>
                <c:pt idx="15">
                  <c:v>RADIO DK</c:v>
                </c:pt>
                <c:pt idx="16">
                  <c:v>EL OCCIDENTAL</c:v>
                </c:pt>
                <c:pt idx="17">
                  <c:v>100.3 FM </c:v>
                </c:pt>
                <c:pt idx="18">
                  <c:v>104.3 FM </c:v>
                </c:pt>
                <c:pt idx="19">
                  <c:v>TELEDIARIO </c:v>
                </c:pt>
                <c:pt idx="20">
                  <c:v>MEGANOTICIAS </c:v>
                </c:pt>
                <c:pt idx="21">
                  <c:v>EL DEBATE </c:v>
                </c:pt>
                <c:pt idx="22">
                  <c:v>101.1 FM </c:v>
                </c:pt>
                <c:pt idx="23">
                  <c:v>93.9 FM </c:v>
                </c:pt>
                <c:pt idx="24">
                  <c:v>QUADRATIN </c:v>
                </c:pt>
                <c:pt idx="25">
                  <c:v>LA JORNADA </c:v>
                </c:pt>
                <c:pt idx="26">
                  <c:v>PUBLIMETRO</c:v>
                </c:pt>
                <c:pt idx="27">
                  <c:v>EL UNIVERSAL </c:v>
                </c:pt>
                <c:pt idx="28">
                  <c:v>PROCESO </c:v>
                </c:pt>
                <c:pt idx="29">
                  <c:v>101.5 FM </c:v>
                </c:pt>
                <c:pt idx="30">
                  <c:v>CANAL 44</c:v>
                </c:pt>
                <c:pt idx="31">
                  <c:v>R. FORMULA </c:v>
                </c:pt>
                <c:pt idx="32">
                  <c:v>W RADIO </c:v>
                </c:pt>
                <c:pt idx="33">
                  <c:v>INDIGO</c:v>
                </c:pt>
                <c:pt idx="34">
                  <c:v>89.5 FM </c:v>
                </c:pt>
              </c:strCache>
            </c:strRef>
          </c:cat>
          <c:val>
            <c:numRef>
              <c:f>'plantilla '!$D$9:$D$43</c:f>
              <c:numCache>
                <c:formatCode>General</c:formatCode>
                <c:ptCount val="35"/>
                <c:pt idx="0">
                  <c:v>34</c:v>
                </c:pt>
                <c:pt idx="1">
                  <c:v>67</c:v>
                </c:pt>
                <c:pt idx="2">
                  <c:v>18</c:v>
                </c:pt>
                <c:pt idx="3">
                  <c:v>43</c:v>
                </c:pt>
                <c:pt idx="4">
                  <c:v>9</c:v>
                </c:pt>
                <c:pt idx="5">
                  <c:v>27</c:v>
                </c:pt>
                <c:pt idx="6">
                  <c:v>6</c:v>
                </c:pt>
                <c:pt idx="7">
                  <c:v>5</c:v>
                </c:pt>
                <c:pt idx="8">
                  <c:v>10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  <c:pt idx="14">
                  <c:v>16</c:v>
                </c:pt>
                <c:pt idx="15">
                  <c:v>6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3</c:v>
                </c:pt>
                <c:pt idx="21">
                  <c:v>3</c:v>
                </c:pt>
                <c:pt idx="22">
                  <c:v>1</c:v>
                </c:pt>
                <c:pt idx="23">
                  <c:v>1</c:v>
                </c:pt>
                <c:pt idx="24">
                  <c:v>6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8F-4340-A35B-DA2EE2A5406A}"/>
            </c:ext>
          </c:extLst>
        </c:ser>
        <c:ser>
          <c:idx val="2"/>
          <c:order val="2"/>
          <c:tx>
            <c:strRef>
              <c:f>'plantilla '!$E$8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'!$B$9:$B$43</c:f>
              <c:strCache>
                <c:ptCount val="35"/>
                <c:pt idx="0">
                  <c:v>CANAL 10</c:v>
                </c:pt>
                <c:pt idx="1">
                  <c:v>TELEVISA</c:v>
                </c:pt>
                <c:pt idx="2">
                  <c:v>TWITTER</c:v>
                </c:pt>
                <c:pt idx="3">
                  <c:v>TV AZTECA </c:v>
                </c:pt>
                <c:pt idx="4">
                  <c:v>MILENIO</c:v>
                </c:pt>
                <c:pt idx="5">
                  <c:v>1150 NOTISISTEMA</c:v>
                </c:pt>
                <c:pt idx="6">
                  <c:v>91.5 FM </c:v>
                </c:pt>
                <c:pt idx="7">
                  <c:v>CANAL 6</c:v>
                </c:pt>
                <c:pt idx="8">
                  <c:v>DIARIO </c:v>
                </c:pt>
                <c:pt idx="9">
                  <c:v>MURAL</c:v>
                </c:pt>
                <c:pt idx="10">
                  <c:v>EL INFORMADOR</c:v>
                </c:pt>
                <c:pt idx="11">
                  <c:v>LA CRONICA </c:v>
                </c:pt>
                <c:pt idx="12">
                  <c:v>JALISCO TV </c:v>
                </c:pt>
                <c:pt idx="13">
                  <c:v>1010 AM </c:v>
                </c:pt>
                <c:pt idx="14">
                  <c:v>91.9 FM </c:v>
                </c:pt>
                <c:pt idx="15">
                  <c:v>RADIO DK</c:v>
                </c:pt>
                <c:pt idx="16">
                  <c:v>EL OCCIDENTAL</c:v>
                </c:pt>
                <c:pt idx="17">
                  <c:v>100.3 FM </c:v>
                </c:pt>
                <c:pt idx="18">
                  <c:v>104.3 FM </c:v>
                </c:pt>
                <c:pt idx="19">
                  <c:v>TELEDIARIO </c:v>
                </c:pt>
                <c:pt idx="20">
                  <c:v>MEGANOTICIAS </c:v>
                </c:pt>
                <c:pt idx="21">
                  <c:v>EL DEBATE </c:v>
                </c:pt>
                <c:pt idx="22">
                  <c:v>101.1 FM </c:v>
                </c:pt>
                <c:pt idx="23">
                  <c:v>93.9 FM </c:v>
                </c:pt>
                <c:pt idx="24">
                  <c:v>QUADRATIN </c:v>
                </c:pt>
                <c:pt idx="25">
                  <c:v>LA JORNADA </c:v>
                </c:pt>
                <c:pt idx="26">
                  <c:v>PUBLIMETRO</c:v>
                </c:pt>
                <c:pt idx="27">
                  <c:v>EL UNIVERSAL </c:v>
                </c:pt>
                <c:pt idx="28">
                  <c:v>PROCESO </c:v>
                </c:pt>
                <c:pt idx="29">
                  <c:v>101.5 FM </c:v>
                </c:pt>
                <c:pt idx="30">
                  <c:v>CANAL 44</c:v>
                </c:pt>
                <c:pt idx="31">
                  <c:v>R. FORMULA </c:v>
                </c:pt>
                <c:pt idx="32">
                  <c:v>W RADIO </c:v>
                </c:pt>
                <c:pt idx="33">
                  <c:v>INDIGO</c:v>
                </c:pt>
                <c:pt idx="34">
                  <c:v>89.5 FM </c:v>
                </c:pt>
              </c:strCache>
            </c:strRef>
          </c:cat>
          <c:val>
            <c:numRef>
              <c:f>'plantilla '!$E$9:$E$43</c:f>
              <c:numCache>
                <c:formatCode>General</c:formatCode>
                <c:ptCount val="35"/>
                <c:pt idx="0">
                  <c:v>8</c:v>
                </c:pt>
                <c:pt idx="1">
                  <c:v>12</c:v>
                </c:pt>
                <c:pt idx="2">
                  <c:v>6</c:v>
                </c:pt>
                <c:pt idx="3">
                  <c:v>16</c:v>
                </c:pt>
                <c:pt idx="4">
                  <c:v>4</c:v>
                </c:pt>
                <c:pt idx="5">
                  <c:v>8</c:v>
                </c:pt>
                <c:pt idx="7">
                  <c:v>1</c:v>
                </c:pt>
                <c:pt idx="8">
                  <c:v>5</c:v>
                </c:pt>
                <c:pt idx="9">
                  <c:v>3</c:v>
                </c:pt>
                <c:pt idx="10">
                  <c:v>8</c:v>
                </c:pt>
                <c:pt idx="11">
                  <c:v>2</c:v>
                </c:pt>
                <c:pt idx="15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4">
                  <c:v>2</c:v>
                </c:pt>
                <c:pt idx="26">
                  <c:v>1</c:v>
                </c:pt>
                <c:pt idx="28">
                  <c:v>1</c:v>
                </c:pt>
                <c:pt idx="30">
                  <c:v>1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8F-4340-A35B-DA2EE2A54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3250944"/>
        <c:axId val="1003249280"/>
      </c:barChart>
      <c:catAx>
        <c:axId val="100325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249280"/>
        <c:crosses val="autoZero"/>
        <c:auto val="1"/>
        <c:lblAlgn val="ctr"/>
        <c:lblOffset val="100"/>
        <c:noMultiLvlLbl val="0"/>
      </c:catAx>
      <c:valAx>
        <c:axId val="10032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25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3E-47EB-82B6-5A287FAEDA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F3E-47EB-82B6-5A287FAEDA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F3E-47EB-82B6-5A287FAEDA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F3E-47EB-82B6-5A287FAEDA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F3E-47EB-82B6-5A287FAEDA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'!$C$103:$C$107</c:f>
              <c:strCache>
                <c:ptCount val="5"/>
                <c:pt idx="0">
                  <c:v>JALISCO TV </c:v>
                </c:pt>
                <c:pt idx="1">
                  <c:v>1010 AM </c:v>
                </c:pt>
                <c:pt idx="2">
                  <c:v>RADIO DK </c:v>
                </c:pt>
                <c:pt idx="3">
                  <c:v>CANAL 10 </c:v>
                </c:pt>
                <c:pt idx="4">
                  <c:v>91.5 FM </c:v>
                </c:pt>
              </c:strCache>
            </c:strRef>
          </c:cat>
          <c:val>
            <c:numRef>
              <c:f>'plantilla '!$D$103:$D$107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3E-47EB-82B6-5A287FAED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A6B-4F26-8978-60EAAC1A66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A6B-4F26-8978-60EAAC1A66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A6B-4F26-8978-60EAAC1A66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'!$B$129:$B$131</c:f>
              <c:strCache>
                <c:ptCount val="3"/>
                <c:pt idx="0">
                  <c:v>ATENDIDOS</c:v>
                </c:pt>
                <c:pt idx="1">
                  <c:v>EN SEGUIMIENTO</c:v>
                </c:pt>
                <c:pt idx="2">
                  <c:v>DERIVADOS</c:v>
                </c:pt>
              </c:strCache>
            </c:strRef>
          </c:cat>
          <c:val>
            <c:numRef>
              <c:f>'plantilla '!$C$129:$C$131</c:f>
              <c:numCache>
                <c:formatCode>General</c:formatCode>
                <c:ptCount val="3"/>
                <c:pt idx="0">
                  <c:v>40</c:v>
                </c:pt>
                <c:pt idx="1">
                  <c:v>2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6B-4F26-8978-60EAAC1A6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'!$F$51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'!$B$52:$B$66</c:f>
              <c:strCache>
                <c:ptCount val="15"/>
                <c:pt idx="0">
                  <c:v>SERVICIOS MEDICOS</c:v>
                </c:pt>
                <c:pt idx="1">
                  <c:v>PROTECCION CIVIL</c:v>
                </c:pt>
                <c:pt idx="2">
                  <c:v>H. AYUNTAMIENTO DE TLQ.</c:v>
                </c:pt>
                <c:pt idx="3">
                  <c:v>SEGURIDAD PÚBLICA</c:v>
                </c:pt>
                <c:pt idx="4">
                  <c:v>ALCALDESA</c:v>
                </c:pt>
                <c:pt idx="5">
                  <c:v>OBRAS </c:v>
                </c:pt>
                <c:pt idx="6">
                  <c:v>SERVICIOS PUBLICOS </c:v>
                </c:pt>
                <c:pt idx="7">
                  <c:v>CULTURA</c:v>
                </c:pt>
                <c:pt idx="8">
                  <c:v>PAVIMENTOS </c:v>
                </c:pt>
                <c:pt idx="9">
                  <c:v>TURISMO </c:v>
                </c:pt>
                <c:pt idx="10">
                  <c:v>PARQUES Y JARDINDES</c:v>
                </c:pt>
                <c:pt idx="11">
                  <c:v>ASEO PÚBLICO </c:v>
                </c:pt>
                <c:pt idx="12">
                  <c:v>DESARROLLO ECONOMICO </c:v>
                </c:pt>
                <c:pt idx="13">
                  <c:v>INSTITUTO DE LA MUJER </c:v>
                </c:pt>
                <c:pt idx="14">
                  <c:v>COMUDE</c:v>
                </c:pt>
              </c:strCache>
            </c:strRef>
          </c:cat>
          <c:val>
            <c:numRef>
              <c:f>'plantilla '!$F$52:$F$66</c:f>
              <c:numCache>
                <c:formatCode>General</c:formatCode>
                <c:ptCount val="15"/>
                <c:pt idx="0">
                  <c:v>93</c:v>
                </c:pt>
                <c:pt idx="1">
                  <c:v>79</c:v>
                </c:pt>
                <c:pt idx="2">
                  <c:v>98</c:v>
                </c:pt>
                <c:pt idx="3">
                  <c:v>347</c:v>
                </c:pt>
                <c:pt idx="4">
                  <c:v>11</c:v>
                </c:pt>
                <c:pt idx="5">
                  <c:v>31</c:v>
                </c:pt>
                <c:pt idx="6">
                  <c:v>34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5-4463-B32C-5E9427A6C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6358384"/>
        <c:axId val="1076360464"/>
      </c:barChart>
      <c:catAx>
        <c:axId val="107635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6360464"/>
        <c:crosses val="autoZero"/>
        <c:auto val="1"/>
        <c:lblAlgn val="ctr"/>
        <c:lblOffset val="100"/>
        <c:noMultiLvlLbl val="0"/>
      </c:catAx>
      <c:valAx>
        <c:axId val="107636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635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2E8-498F-A3F4-6F1C033661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2E8-498F-A3F4-6F1C033661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2E8-498F-A3F4-6F1C033661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'!$C$97:$E$97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'!$C$98:$E$98</c:f>
              <c:numCache>
                <c:formatCode>General</c:formatCode>
                <c:ptCount val="3"/>
                <c:pt idx="0">
                  <c:v>379</c:v>
                </c:pt>
                <c:pt idx="1">
                  <c:v>354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E8-498F-A3F4-6F1C03366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564438206134391E-2"/>
          <c:y val="0.10530327157299964"/>
          <c:w val="0.85711638548292701"/>
          <c:h val="0.571518967807741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533"/>
            <a:ext cx="24384000" cy="135635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INFORME JULIO 2022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41" y="420914"/>
            <a:ext cx="2439904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Total de notas por tema</a:t>
            </a:r>
            <a:endParaRPr sz="8800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8F47ED9-D322-4C62-8437-CDB4926627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165072"/>
              </p:ext>
            </p:extLst>
          </p:nvPr>
        </p:nvGraphicFramePr>
        <p:xfrm>
          <a:off x="7078133" y="3945467"/>
          <a:ext cx="12784667" cy="717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87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 notas por cada tema</a:t>
            </a:r>
            <a:endParaRPr sz="88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6D09FB-F8B8-4FAF-BB08-E854FA42AE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567120"/>
              </p:ext>
            </p:extLst>
          </p:nvPr>
        </p:nvGraphicFramePr>
        <p:xfrm>
          <a:off x="5198533" y="2963333"/>
          <a:ext cx="15731067" cy="736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49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total de notas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03189"/>
              </p:ext>
            </p:extLst>
          </p:nvPr>
        </p:nvGraphicFramePr>
        <p:xfrm>
          <a:off x="3940629" y="3701143"/>
          <a:ext cx="16415657" cy="790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847059"/>
              </p:ext>
            </p:extLst>
          </p:nvPr>
        </p:nvGraphicFramePr>
        <p:xfrm>
          <a:off x="4545875" y="3056709"/>
          <a:ext cx="16772708" cy="917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87040"/>
              </p:ext>
            </p:extLst>
          </p:nvPr>
        </p:nvGraphicFramePr>
        <p:xfrm>
          <a:off x="1689100" y="3149600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/>
                        <a:t>670</a:t>
                      </a:r>
                      <a:endParaRPr lang="es-MX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978D241-28EE-43A7-9A0F-683CE15D0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940947"/>
              </p:ext>
            </p:extLst>
          </p:nvPr>
        </p:nvGraphicFramePr>
        <p:xfrm>
          <a:off x="4944533" y="3560355"/>
          <a:ext cx="15411753" cy="790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0206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entrevistas por medio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03916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11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37776"/>
              </p:ext>
            </p:extLst>
          </p:nvPr>
        </p:nvGraphicFramePr>
        <p:xfrm>
          <a:off x="629194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899259"/>
              </p:ext>
            </p:extLst>
          </p:nvPr>
        </p:nvGraphicFramePr>
        <p:xfrm>
          <a:off x="5408023" y="2947853"/>
          <a:ext cx="17896476" cy="922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9906000" y="548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8830410-A08D-480A-BEDB-9B6A8CC691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112717"/>
              </p:ext>
            </p:extLst>
          </p:nvPr>
        </p:nvGraphicFramePr>
        <p:xfrm>
          <a:off x="6112933" y="3454401"/>
          <a:ext cx="15044057" cy="7313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59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7416800" y="420914"/>
            <a:ext cx="15887699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reporte en medios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43503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56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37776"/>
              </p:ext>
            </p:extLst>
          </p:nvPr>
        </p:nvGraphicFramePr>
        <p:xfrm>
          <a:off x="629194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05CB263-D738-43C6-B90F-AD110DB87C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061330"/>
              </p:ext>
            </p:extLst>
          </p:nvPr>
        </p:nvGraphicFramePr>
        <p:xfrm>
          <a:off x="6773334" y="3623733"/>
          <a:ext cx="12649200" cy="784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37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8368</TotalTime>
  <Words>44</Words>
  <Application>Microsoft Office PowerPoint</Application>
  <PresentationFormat>Personalizado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total de notas</vt:lpstr>
      <vt:lpstr>Valoración  de entrevistas por medio de comunicación  </vt:lpstr>
      <vt:lpstr>Valoración  de reporte en medios de comunicación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Municipio Tlaquepaque</cp:lastModifiedBy>
  <cp:revision>63</cp:revision>
  <dcterms:modified xsi:type="dcterms:W3CDTF">2022-08-04T19:15:58Z</dcterms:modified>
</cp:coreProperties>
</file>