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9" r:id="rId3"/>
    <p:sldId id="285" r:id="rId4"/>
    <p:sldId id="278" r:id="rId5"/>
    <p:sldId id="280" r:id="rId6"/>
    <p:sldId id="283" r:id="rId7"/>
    <p:sldId id="284" r:id="rId8"/>
    <p:sldId id="287" r:id="rId9"/>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2" d="100"/>
          <a:sy n="62" d="100"/>
        </p:scale>
        <p:origin x="72"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85EDC13A-3603-4870-A2B0-3AD17E5CEA88}" type="datetimeFigureOut">
              <a:rPr lang="es-MX" smtClean="0"/>
              <a:t>06/05/2022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96B05EB-54FF-4B33-A625-AA13AAC9A0DE}" type="slidenum">
              <a:rPr lang="es-MX" smtClean="0"/>
              <a:t>‹Nº›</a:t>
            </a:fld>
            <a:endParaRPr lang="es-MX"/>
          </a:p>
        </p:txBody>
      </p:sp>
    </p:spTree>
    <p:extLst>
      <p:ext uri="{BB962C8B-B14F-4D97-AF65-F5344CB8AC3E}">
        <p14:creationId xmlns:p14="http://schemas.microsoft.com/office/powerpoint/2010/main" val="164562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5EDC13A-3603-4870-A2B0-3AD17E5CEA88}" type="datetimeFigureOut">
              <a:rPr lang="es-MX" smtClean="0"/>
              <a:t>06/05/2022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96B05EB-54FF-4B33-A625-AA13AAC9A0DE}" type="slidenum">
              <a:rPr lang="es-MX" smtClean="0"/>
              <a:t>‹Nº›</a:t>
            </a:fld>
            <a:endParaRPr lang="es-MX"/>
          </a:p>
        </p:txBody>
      </p:sp>
    </p:spTree>
    <p:extLst>
      <p:ext uri="{BB962C8B-B14F-4D97-AF65-F5344CB8AC3E}">
        <p14:creationId xmlns:p14="http://schemas.microsoft.com/office/powerpoint/2010/main" val="131532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5EDC13A-3603-4870-A2B0-3AD17E5CEA88}" type="datetimeFigureOut">
              <a:rPr lang="es-MX" smtClean="0"/>
              <a:t>06/05/2022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96B05EB-54FF-4B33-A625-AA13AAC9A0DE}" type="slidenum">
              <a:rPr lang="es-MX" smtClean="0"/>
              <a:t>‹Nº›</a:t>
            </a:fld>
            <a:endParaRPr lang="es-MX"/>
          </a:p>
        </p:txBody>
      </p:sp>
    </p:spTree>
    <p:extLst>
      <p:ext uri="{BB962C8B-B14F-4D97-AF65-F5344CB8AC3E}">
        <p14:creationId xmlns:p14="http://schemas.microsoft.com/office/powerpoint/2010/main" val="294099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5EDC13A-3603-4870-A2B0-3AD17E5CEA88}" type="datetimeFigureOut">
              <a:rPr lang="es-MX" smtClean="0"/>
              <a:t>06/05/2022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96B05EB-54FF-4B33-A625-AA13AAC9A0DE}" type="slidenum">
              <a:rPr lang="es-MX" smtClean="0"/>
              <a:t>‹Nº›</a:t>
            </a:fld>
            <a:endParaRPr lang="es-MX"/>
          </a:p>
        </p:txBody>
      </p:sp>
    </p:spTree>
    <p:extLst>
      <p:ext uri="{BB962C8B-B14F-4D97-AF65-F5344CB8AC3E}">
        <p14:creationId xmlns:p14="http://schemas.microsoft.com/office/powerpoint/2010/main" val="1434779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5EDC13A-3603-4870-A2B0-3AD17E5CEA88}" type="datetimeFigureOut">
              <a:rPr lang="es-MX" smtClean="0"/>
              <a:t>06/05/2022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96B05EB-54FF-4B33-A625-AA13AAC9A0DE}" type="slidenum">
              <a:rPr lang="es-MX" smtClean="0"/>
              <a:t>‹Nº›</a:t>
            </a:fld>
            <a:endParaRPr lang="es-MX"/>
          </a:p>
        </p:txBody>
      </p:sp>
    </p:spTree>
    <p:extLst>
      <p:ext uri="{BB962C8B-B14F-4D97-AF65-F5344CB8AC3E}">
        <p14:creationId xmlns:p14="http://schemas.microsoft.com/office/powerpoint/2010/main" val="44979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85EDC13A-3603-4870-A2B0-3AD17E5CEA88}" type="datetimeFigureOut">
              <a:rPr lang="es-MX" smtClean="0"/>
              <a:t>06/05/2022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96B05EB-54FF-4B33-A625-AA13AAC9A0DE}" type="slidenum">
              <a:rPr lang="es-MX" smtClean="0"/>
              <a:t>‹Nº›</a:t>
            </a:fld>
            <a:endParaRPr lang="es-MX"/>
          </a:p>
        </p:txBody>
      </p:sp>
    </p:spTree>
    <p:extLst>
      <p:ext uri="{BB962C8B-B14F-4D97-AF65-F5344CB8AC3E}">
        <p14:creationId xmlns:p14="http://schemas.microsoft.com/office/powerpoint/2010/main" val="252121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85EDC13A-3603-4870-A2B0-3AD17E5CEA88}" type="datetimeFigureOut">
              <a:rPr lang="es-MX" smtClean="0"/>
              <a:t>06/05/2022</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696B05EB-54FF-4B33-A625-AA13AAC9A0DE}" type="slidenum">
              <a:rPr lang="es-MX" smtClean="0"/>
              <a:t>‹Nº›</a:t>
            </a:fld>
            <a:endParaRPr lang="es-MX"/>
          </a:p>
        </p:txBody>
      </p:sp>
    </p:spTree>
    <p:extLst>
      <p:ext uri="{BB962C8B-B14F-4D97-AF65-F5344CB8AC3E}">
        <p14:creationId xmlns:p14="http://schemas.microsoft.com/office/powerpoint/2010/main" val="272863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85EDC13A-3603-4870-A2B0-3AD17E5CEA88}" type="datetimeFigureOut">
              <a:rPr lang="es-MX" smtClean="0"/>
              <a:t>06/05/2022</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696B05EB-54FF-4B33-A625-AA13AAC9A0DE}" type="slidenum">
              <a:rPr lang="es-MX" smtClean="0"/>
              <a:t>‹Nº›</a:t>
            </a:fld>
            <a:endParaRPr lang="es-MX"/>
          </a:p>
        </p:txBody>
      </p:sp>
    </p:spTree>
    <p:extLst>
      <p:ext uri="{BB962C8B-B14F-4D97-AF65-F5344CB8AC3E}">
        <p14:creationId xmlns:p14="http://schemas.microsoft.com/office/powerpoint/2010/main" val="3079498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5EDC13A-3603-4870-A2B0-3AD17E5CEA88}" type="datetimeFigureOut">
              <a:rPr lang="es-MX" smtClean="0"/>
              <a:t>06/05/2022</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696B05EB-54FF-4B33-A625-AA13AAC9A0DE}" type="slidenum">
              <a:rPr lang="es-MX" smtClean="0"/>
              <a:t>‹Nº›</a:t>
            </a:fld>
            <a:endParaRPr lang="es-MX"/>
          </a:p>
        </p:txBody>
      </p:sp>
    </p:spTree>
    <p:extLst>
      <p:ext uri="{BB962C8B-B14F-4D97-AF65-F5344CB8AC3E}">
        <p14:creationId xmlns:p14="http://schemas.microsoft.com/office/powerpoint/2010/main" val="3782115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5EDC13A-3603-4870-A2B0-3AD17E5CEA88}" type="datetimeFigureOut">
              <a:rPr lang="es-MX" smtClean="0"/>
              <a:t>06/05/2022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96B05EB-54FF-4B33-A625-AA13AAC9A0DE}" type="slidenum">
              <a:rPr lang="es-MX" smtClean="0"/>
              <a:t>‹Nº›</a:t>
            </a:fld>
            <a:endParaRPr lang="es-MX"/>
          </a:p>
        </p:txBody>
      </p:sp>
    </p:spTree>
    <p:extLst>
      <p:ext uri="{BB962C8B-B14F-4D97-AF65-F5344CB8AC3E}">
        <p14:creationId xmlns:p14="http://schemas.microsoft.com/office/powerpoint/2010/main" val="18448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5EDC13A-3603-4870-A2B0-3AD17E5CEA88}" type="datetimeFigureOut">
              <a:rPr lang="es-MX" smtClean="0"/>
              <a:t>06/05/2022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96B05EB-54FF-4B33-A625-AA13AAC9A0DE}" type="slidenum">
              <a:rPr lang="es-MX" smtClean="0"/>
              <a:t>‹Nº›</a:t>
            </a:fld>
            <a:endParaRPr lang="es-MX"/>
          </a:p>
        </p:txBody>
      </p:sp>
    </p:spTree>
    <p:extLst>
      <p:ext uri="{BB962C8B-B14F-4D97-AF65-F5344CB8AC3E}">
        <p14:creationId xmlns:p14="http://schemas.microsoft.com/office/powerpoint/2010/main" val="379244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DC13A-3603-4870-A2B0-3AD17E5CEA88}" type="datetimeFigureOut">
              <a:rPr lang="es-MX" smtClean="0"/>
              <a:t>06/05/2022</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B05EB-54FF-4B33-A625-AA13AAC9A0DE}" type="slidenum">
              <a:rPr lang="es-MX" smtClean="0"/>
              <a:t>‹Nº›</a:t>
            </a:fld>
            <a:endParaRPr lang="es-MX"/>
          </a:p>
        </p:txBody>
      </p:sp>
    </p:spTree>
    <p:extLst>
      <p:ext uri="{BB962C8B-B14F-4D97-AF65-F5344CB8AC3E}">
        <p14:creationId xmlns:p14="http://schemas.microsoft.com/office/powerpoint/2010/main" val="2130220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ctrTitle"/>
          </p:nvPr>
        </p:nvSpPr>
        <p:spPr>
          <a:xfrm>
            <a:off x="1309816" y="601362"/>
            <a:ext cx="8493211" cy="1688757"/>
          </a:xfrm>
        </p:spPr>
        <p:txBody>
          <a:bodyPr>
            <a:normAutofit fontScale="90000"/>
          </a:bodyPr>
          <a:lstStyle/>
          <a:p>
            <a:r>
              <a:rPr lang="es-ES" sz="2800" smtClean="0">
                <a:latin typeface="Bookman Old Style" panose="02050604050505020204" pitchFamily="18" charset="0"/>
              </a:rPr>
              <a:t>AYUNTAMIENTO DE SAN PEDRO TLAQUEPAQUE</a:t>
            </a:r>
            <a:r>
              <a:rPr lang="es-ES" sz="3200" smtClean="0"/>
              <a:t/>
            </a:r>
            <a:br>
              <a:rPr lang="es-ES" sz="3200" smtClean="0"/>
            </a:br>
            <a:r>
              <a:rPr lang="es-ES" sz="2000" smtClean="0"/>
              <a:t>GOBIERNO 2022-2024</a:t>
            </a:r>
            <a:br>
              <a:rPr lang="es-ES" sz="2000" smtClean="0"/>
            </a:br>
            <a:r>
              <a:rPr lang="es-ES" sz="2000" smtClean="0"/>
              <a:t/>
            </a:r>
            <a:br>
              <a:rPr lang="es-ES" sz="2000" smtClean="0"/>
            </a:br>
            <a:r>
              <a:rPr lang="es-ES" sz="2000" smtClean="0"/>
              <a:t/>
            </a:r>
            <a:br>
              <a:rPr lang="es-ES" sz="2000" smtClean="0"/>
            </a:br>
            <a:r>
              <a:rPr lang="es-ES" sz="2000" smtClean="0"/>
              <a:t/>
            </a:r>
            <a:br>
              <a:rPr lang="es-ES" sz="2000" smtClean="0"/>
            </a:br>
            <a:r>
              <a:rPr lang="es-ES" sz="2000" smtClean="0"/>
              <a:t>Secretaria General del Ayuntamiento</a:t>
            </a:r>
            <a:br>
              <a:rPr lang="es-ES" sz="2000" smtClean="0"/>
            </a:br>
            <a:r>
              <a:rPr lang="es-ES" sz="2000" smtClean="0"/>
              <a:t>Dirección de Delegaciones  Agencias Municipales</a:t>
            </a:r>
            <a:endParaRPr lang="es-MX" sz="2000" dirty="0"/>
          </a:p>
        </p:txBody>
      </p:sp>
      <p:sp>
        <p:nvSpPr>
          <p:cNvPr id="11" name="Subtítulo 10"/>
          <p:cNvSpPr>
            <a:spLocks noGrp="1"/>
          </p:cNvSpPr>
          <p:nvPr>
            <p:ph type="subTitle" idx="1"/>
          </p:nvPr>
        </p:nvSpPr>
        <p:spPr>
          <a:xfrm>
            <a:off x="1309816" y="3550573"/>
            <a:ext cx="9144000" cy="3105599"/>
          </a:xfrm>
        </p:spPr>
        <p:txBody>
          <a:bodyPr/>
          <a:lstStyle/>
          <a:p>
            <a:r>
              <a:rPr lang="es-ES" sz="2000" dirty="0" smtClean="0">
                <a:latin typeface="Arial" panose="020B0604020202020204" pitchFamily="34" charset="0"/>
                <a:cs typeface="Arial" panose="020B0604020202020204" pitchFamily="34" charset="0"/>
              </a:rPr>
              <a:t>Secretaria General del Ayuntamiento</a:t>
            </a:r>
          </a:p>
          <a:p>
            <a:r>
              <a:rPr lang="es-ES" sz="2000" dirty="0" smtClean="0">
                <a:latin typeface="Arial" panose="020B0604020202020204" pitchFamily="34" charset="0"/>
                <a:cs typeface="Arial" panose="020B0604020202020204" pitchFamily="34" charset="0"/>
              </a:rPr>
              <a:t>Dirección de Delegaciones y Agencias Municipales</a:t>
            </a:r>
          </a:p>
          <a:p>
            <a:endParaRPr lang="es-ES" sz="2000" dirty="0" smtClean="0">
              <a:latin typeface="Arial" panose="020B0604020202020204" pitchFamily="34" charset="0"/>
              <a:cs typeface="Arial" panose="020B0604020202020204" pitchFamily="34" charset="0"/>
            </a:endParaRPr>
          </a:p>
          <a:p>
            <a:endParaRPr lang="es-ES" sz="2000" dirty="0" smtClean="0">
              <a:latin typeface="Arial" panose="020B0604020202020204" pitchFamily="34" charset="0"/>
              <a:cs typeface="Arial" panose="020B0604020202020204" pitchFamily="34" charset="0"/>
            </a:endParaRPr>
          </a:p>
          <a:p>
            <a:r>
              <a:rPr lang="es-ES" dirty="0" smtClean="0"/>
              <a:t>DELEGACION SANTA MARIA TEQUEPEXPAN</a:t>
            </a:r>
          </a:p>
          <a:p>
            <a:r>
              <a:rPr lang="es-ES" dirty="0" smtClean="0"/>
              <a:t>Informe ABRIL 2022</a:t>
            </a:r>
            <a:endParaRPr lang="es-MX" dirty="0"/>
          </a:p>
        </p:txBody>
      </p:sp>
      <p:pic>
        <p:nvPicPr>
          <p:cNvPr id="10" name="Marcador de contenido 9"/>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153526" y="976183"/>
            <a:ext cx="7192963" cy="2493962"/>
          </a:xfrm>
        </p:spPr>
      </p:pic>
    </p:spTree>
    <p:extLst>
      <p:ext uri="{BB962C8B-B14F-4D97-AF65-F5344CB8AC3E}">
        <p14:creationId xmlns:p14="http://schemas.microsoft.com/office/powerpoint/2010/main" val="3452018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1400" dirty="0" smtClean="0">
                <a:latin typeface="Arial" pitchFamily="34" charset="0"/>
                <a:cs typeface="Arial" pitchFamily="34" charset="0"/>
              </a:rPr>
              <a:t>3. Visita a colonia</a:t>
            </a:r>
            <a:r>
              <a:rPr lang="es-ES" sz="1400" dirty="0">
                <a:latin typeface="Arial" pitchFamily="34" charset="0"/>
                <a:cs typeface="Arial" pitchFamily="34" charset="0"/>
              </a:rPr>
              <a:t>s</a:t>
            </a:r>
            <a:r>
              <a:rPr lang="es-ES" sz="1400" dirty="0" smtClean="0">
                <a:latin typeface="Arial" pitchFamily="34" charset="0"/>
                <a:cs typeface="Arial" pitchFamily="34" charset="0"/>
              </a:rPr>
              <a:t>                                                                                                                              Abril del 2022</a:t>
            </a:r>
            <a:r>
              <a:rPr lang="es-ES" sz="2400" dirty="0" smtClean="0"/>
              <a:t>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MX" sz="1400" b="1" dirty="0" smtClean="0">
                <a:latin typeface="Arial" pitchFamily="34" charset="0"/>
                <a:cs typeface="Arial" pitchFamily="34" charset="0"/>
              </a:rPr>
              <a:t>VIERNES 01 </a:t>
            </a:r>
          </a:p>
          <a:p>
            <a:endParaRPr lang="es-MX" sz="1400" b="1" dirty="0">
              <a:latin typeface="Arial" pitchFamily="34" charset="0"/>
              <a:cs typeface="Arial" pitchFamily="34" charset="0"/>
            </a:endParaRPr>
          </a:p>
          <a:p>
            <a:pPr marL="0" indent="0" algn="just">
              <a:buNone/>
            </a:pPr>
            <a:r>
              <a:rPr lang="es-MX" sz="1400" dirty="0" smtClean="0">
                <a:latin typeface="Arial" pitchFamily="34" charset="0"/>
                <a:cs typeface="Arial" pitchFamily="34" charset="0"/>
              </a:rPr>
              <a:t>El </a:t>
            </a:r>
            <a:r>
              <a:rPr lang="es-MX" sz="1400" dirty="0">
                <a:latin typeface="Arial" pitchFamily="34" charset="0"/>
                <a:cs typeface="Arial" pitchFamily="34" charset="0"/>
              </a:rPr>
              <a:t>Delegado Josué Miguel Moya </a:t>
            </a:r>
            <a:r>
              <a:rPr lang="es-MX" sz="1400" dirty="0" smtClean="0">
                <a:latin typeface="Arial" pitchFamily="34" charset="0"/>
                <a:cs typeface="Arial" pitchFamily="34" charset="0"/>
              </a:rPr>
              <a:t>Ruiz en conjunto con el  </a:t>
            </a:r>
            <a:r>
              <a:rPr lang="es-MX" sz="1400" dirty="0">
                <a:latin typeface="Arial" pitchFamily="34" charset="0"/>
                <a:cs typeface="Arial" pitchFamily="34" charset="0"/>
              </a:rPr>
              <a:t>personal de la Delegación </a:t>
            </a:r>
            <a:r>
              <a:rPr lang="es-MX" sz="1400" dirty="0" smtClean="0">
                <a:latin typeface="Arial" pitchFamily="34" charset="0"/>
                <a:cs typeface="Arial" pitchFamily="34" charset="0"/>
              </a:rPr>
              <a:t>Municipal de Santa María, en verificación de campo a calle Arenal de  Santa María Tequepexpan, toda vez que dicha vialidad presenta desnivel y acumulación de escombro. </a:t>
            </a:r>
            <a:endParaRPr lang="es-MX" sz="1400" dirty="0">
              <a:latin typeface="Arial" pitchFamily="34" charset="0"/>
              <a:cs typeface="Arial"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C:\Users\Delegaciones\Downloads\1648487944265.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72199" y="1818167"/>
            <a:ext cx="2535865" cy="41155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elegaciones\Downloads\16484879442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144" y="1818167"/>
            <a:ext cx="2477386" cy="4125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491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1400" dirty="0" smtClean="0">
                <a:latin typeface="Arial" pitchFamily="34" charset="0"/>
                <a:cs typeface="Arial" pitchFamily="34" charset="0"/>
              </a:rPr>
              <a:t>3. Visita a colonia</a:t>
            </a:r>
            <a:r>
              <a:rPr lang="es-ES" sz="1400" dirty="0">
                <a:latin typeface="Arial" pitchFamily="34" charset="0"/>
                <a:cs typeface="Arial" pitchFamily="34" charset="0"/>
              </a:rPr>
              <a:t>s</a:t>
            </a:r>
            <a:r>
              <a:rPr lang="es-ES" sz="1400" dirty="0" smtClean="0">
                <a:latin typeface="Arial" pitchFamily="34" charset="0"/>
                <a:cs typeface="Arial" pitchFamily="34" charset="0"/>
              </a:rPr>
              <a:t>                                                                                                                      Abril del 2022</a:t>
            </a:r>
            <a:r>
              <a:rPr lang="es-ES" sz="2400" dirty="0" smtClean="0"/>
              <a:t>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MX" sz="1400" b="1" dirty="0">
                <a:latin typeface="Arial" pitchFamily="34" charset="0"/>
                <a:cs typeface="Arial" pitchFamily="34" charset="0"/>
              </a:rPr>
              <a:t>MIERCOLES   </a:t>
            </a:r>
            <a:r>
              <a:rPr lang="es-MX" sz="1400" b="1" dirty="0" smtClean="0">
                <a:latin typeface="Arial" pitchFamily="34" charset="0"/>
                <a:cs typeface="Arial" pitchFamily="34" charset="0"/>
              </a:rPr>
              <a:t>05</a:t>
            </a:r>
          </a:p>
          <a:p>
            <a:endParaRPr lang="es-MX" sz="1400" b="1" dirty="0">
              <a:latin typeface="Arial" pitchFamily="34" charset="0"/>
              <a:cs typeface="Arial" pitchFamily="34" charset="0"/>
            </a:endParaRPr>
          </a:p>
          <a:p>
            <a:pPr marL="0" indent="0" algn="just">
              <a:buNone/>
            </a:pPr>
            <a:r>
              <a:rPr lang="es-MX" sz="1400" dirty="0" smtClean="0">
                <a:latin typeface="Arial" pitchFamily="34" charset="0"/>
                <a:cs typeface="Arial" pitchFamily="34" charset="0"/>
              </a:rPr>
              <a:t>El </a:t>
            </a:r>
            <a:r>
              <a:rPr lang="es-MX" sz="1400" dirty="0">
                <a:latin typeface="Arial" pitchFamily="34" charset="0"/>
                <a:cs typeface="Arial" pitchFamily="34" charset="0"/>
              </a:rPr>
              <a:t>Delegado Josué Miguel Moya </a:t>
            </a:r>
            <a:r>
              <a:rPr lang="es-MX" sz="1400" dirty="0" smtClean="0">
                <a:latin typeface="Arial" pitchFamily="34" charset="0"/>
                <a:cs typeface="Arial" pitchFamily="34" charset="0"/>
              </a:rPr>
              <a:t>Ruiz en conjunto con el  </a:t>
            </a:r>
            <a:r>
              <a:rPr lang="es-MX" sz="1400" dirty="0">
                <a:latin typeface="Arial" pitchFamily="34" charset="0"/>
                <a:cs typeface="Arial" pitchFamily="34" charset="0"/>
              </a:rPr>
              <a:t>personal de la Delegación </a:t>
            </a:r>
            <a:r>
              <a:rPr lang="es-MX" sz="1400" dirty="0" smtClean="0">
                <a:latin typeface="Arial" pitchFamily="34" charset="0"/>
                <a:cs typeface="Arial" pitchFamily="34" charset="0"/>
              </a:rPr>
              <a:t>Municipal y Agua Potable realizando desazolve en alcantarilla ubicada en Calle Independencia y Comonfort de Santa María Tequepexpan. </a:t>
            </a:r>
            <a:endParaRPr lang="es-MX" sz="1400" dirty="0">
              <a:latin typeface="Arial" pitchFamily="34" charset="0"/>
              <a:cs typeface="Arial"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7" name="6 Marcador de contenido" descr="C:\Users\Delegaciones\Pictures\Abril 2022\1649342675191.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8973879" y="1775637"/>
            <a:ext cx="2379921" cy="4459428"/>
          </a:xfrm>
          <a:prstGeom prst="rect">
            <a:avLst/>
          </a:prstGeom>
          <a:noFill/>
          <a:ln>
            <a:noFill/>
          </a:ln>
        </p:spPr>
      </p:pic>
      <p:pic>
        <p:nvPicPr>
          <p:cNvPr id="8" name="7 Imagen" descr="C:\Users\Delegaciones\Pictures\Abril 2022\16493426752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250290" y="2585905"/>
            <a:ext cx="4480693" cy="2817628"/>
          </a:xfrm>
          <a:prstGeom prst="rect">
            <a:avLst/>
          </a:prstGeom>
          <a:noFill/>
          <a:ln>
            <a:noFill/>
          </a:ln>
        </p:spPr>
      </p:pic>
    </p:spTree>
    <p:extLst>
      <p:ext uri="{BB962C8B-B14F-4D97-AF65-F5344CB8AC3E}">
        <p14:creationId xmlns:p14="http://schemas.microsoft.com/office/powerpoint/2010/main" val="1994205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1400" dirty="0" smtClean="0">
                <a:latin typeface="Arial" pitchFamily="34" charset="0"/>
                <a:cs typeface="Arial" pitchFamily="34" charset="0"/>
              </a:rPr>
              <a:t>3. Visita a colonia</a:t>
            </a:r>
            <a:r>
              <a:rPr lang="es-ES" sz="1400" dirty="0">
                <a:latin typeface="Arial" pitchFamily="34" charset="0"/>
                <a:cs typeface="Arial" pitchFamily="34" charset="0"/>
              </a:rPr>
              <a:t>s</a:t>
            </a:r>
            <a:r>
              <a:rPr lang="es-ES" sz="1400" dirty="0" smtClean="0">
                <a:latin typeface="Arial" pitchFamily="34" charset="0"/>
                <a:cs typeface="Arial" pitchFamily="34" charset="0"/>
              </a:rPr>
              <a:t>                                                                                                                      Abril del 2022</a:t>
            </a:r>
            <a:r>
              <a:rPr lang="es-ES" sz="2400" dirty="0" smtClean="0"/>
              <a:t>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MX" sz="1400" b="1" dirty="0" smtClean="0">
                <a:latin typeface="Arial" pitchFamily="34" charset="0"/>
                <a:cs typeface="Arial" pitchFamily="34" charset="0"/>
              </a:rPr>
              <a:t>VIERNES  08 </a:t>
            </a:r>
          </a:p>
          <a:p>
            <a:endParaRPr lang="es-MX" sz="1400" b="1" dirty="0">
              <a:latin typeface="Arial" pitchFamily="34" charset="0"/>
              <a:cs typeface="Arial" pitchFamily="34" charset="0"/>
            </a:endParaRPr>
          </a:p>
          <a:p>
            <a:pPr marL="0" indent="0" algn="just">
              <a:buNone/>
            </a:pPr>
            <a:r>
              <a:rPr lang="es-MX" sz="1400" dirty="0" smtClean="0">
                <a:latin typeface="Arial" pitchFamily="34" charset="0"/>
                <a:cs typeface="Arial" pitchFamily="34" charset="0"/>
              </a:rPr>
              <a:t>El </a:t>
            </a:r>
            <a:r>
              <a:rPr lang="es-MX" sz="1400" dirty="0">
                <a:latin typeface="Arial" pitchFamily="34" charset="0"/>
                <a:cs typeface="Arial" pitchFamily="34" charset="0"/>
              </a:rPr>
              <a:t>Delegado Josué Miguel Moya </a:t>
            </a:r>
            <a:r>
              <a:rPr lang="es-MX" sz="1400" dirty="0" smtClean="0">
                <a:latin typeface="Arial" pitchFamily="34" charset="0"/>
                <a:cs typeface="Arial" pitchFamily="34" charset="0"/>
              </a:rPr>
              <a:t>Ruiz en conjunto con el  </a:t>
            </a:r>
            <a:r>
              <a:rPr lang="es-MX" sz="1400" dirty="0">
                <a:latin typeface="Arial" pitchFamily="34" charset="0"/>
                <a:cs typeface="Arial" pitchFamily="34" charset="0"/>
              </a:rPr>
              <a:t>personal de </a:t>
            </a:r>
            <a:r>
              <a:rPr lang="es-MX" sz="1400" dirty="0" smtClean="0">
                <a:latin typeface="Arial" pitchFamily="34" charset="0"/>
                <a:cs typeface="Arial" pitchFamily="34" charset="0"/>
              </a:rPr>
              <a:t>Agua Potable y la Dirección de Delegaciones realizaron recorrido por Periférico Sur   y Calle Arenal por la problemática del canal del cual se estarán tomando las acciones pertinentes para su reparación. </a:t>
            </a:r>
            <a:endParaRPr lang="es-MX" sz="1400" dirty="0">
              <a:latin typeface="Arial" pitchFamily="34" charset="0"/>
              <a:cs typeface="Arial"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C:\Users\Delegaciones\Downloads\1649434793235.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667156" y="1329072"/>
            <a:ext cx="2764463" cy="45932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elegaciones\Downloads\16494347932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3005" y="1307805"/>
            <a:ext cx="2923953" cy="461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969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1400" dirty="0" smtClean="0">
                <a:latin typeface="Arial" pitchFamily="34" charset="0"/>
                <a:cs typeface="Arial" pitchFamily="34" charset="0"/>
              </a:rPr>
              <a:t>3. Visita a colonia</a:t>
            </a:r>
            <a:r>
              <a:rPr lang="es-ES" sz="1400" dirty="0">
                <a:latin typeface="Arial" pitchFamily="34" charset="0"/>
                <a:cs typeface="Arial" pitchFamily="34" charset="0"/>
              </a:rPr>
              <a:t>s</a:t>
            </a:r>
            <a:r>
              <a:rPr lang="es-ES" sz="1400" dirty="0" smtClean="0">
                <a:latin typeface="Arial" pitchFamily="34" charset="0"/>
                <a:cs typeface="Arial" pitchFamily="34" charset="0"/>
              </a:rPr>
              <a:t>                                                                                                                      Marzo del 2022</a:t>
            </a:r>
            <a:r>
              <a:rPr lang="es-ES" sz="2400" dirty="0" smtClean="0"/>
              <a:t>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MX" sz="1400" b="1" dirty="0" smtClean="0">
                <a:latin typeface="Arial" pitchFamily="34" charset="0"/>
                <a:cs typeface="Arial" pitchFamily="34" charset="0"/>
              </a:rPr>
              <a:t>VIERNES   08 </a:t>
            </a:r>
          </a:p>
          <a:p>
            <a:endParaRPr lang="es-MX" sz="1400" b="1" dirty="0">
              <a:latin typeface="Arial" pitchFamily="34" charset="0"/>
              <a:cs typeface="Arial" pitchFamily="34" charset="0"/>
            </a:endParaRPr>
          </a:p>
          <a:p>
            <a:pPr marL="0" indent="0" algn="just">
              <a:buNone/>
            </a:pPr>
            <a:r>
              <a:rPr lang="es-MX" sz="1400" dirty="0" smtClean="0">
                <a:latin typeface="Arial" pitchFamily="34" charset="0"/>
                <a:cs typeface="Arial" pitchFamily="34" charset="0"/>
              </a:rPr>
              <a:t>El </a:t>
            </a:r>
            <a:r>
              <a:rPr lang="es-MX" sz="1400" dirty="0">
                <a:latin typeface="Arial" pitchFamily="34" charset="0"/>
                <a:cs typeface="Arial" pitchFamily="34" charset="0"/>
              </a:rPr>
              <a:t>Delegado Josué Miguel Moya </a:t>
            </a:r>
            <a:r>
              <a:rPr lang="es-MX" sz="1400" dirty="0" smtClean="0">
                <a:latin typeface="Arial" pitchFamily="34" charset="0"/>
                <a:cs typeface="Arial" pitchFamily="34" charset="0"/>
              </a:rPr>
              <a:t>Ruiz en conjunto con el  </a:t>
            </a:r>
            <a:r>
              <a:rPr lang="es-MX" sz="1400" dirty="0">
                <a:latin typeface="Arial" pitchFamily="34" charset="0"/>
                <a:cs typeface="Arial" pitchFamily="34" charset="0"/>
              </a:rPr>
              <a:t>personal de </a:t>
            </a:r>
            <a:r>
              <a:rPr lang="es-MX" sz="1400" dirty="0" smtClean="0">
                <a:latin typeface="Arial" pitchFamily="34" charset="0"/>
                <a:cs typeface="Arial" pitchFamily="34" charset="0"/>
              </a:rPr>
              <a:t>Reglamentos y Ecología tomando acciones correspondientes para solucionar problemática del canal ubicado en Arenal y Periférico en Santa María Tequepexpan</a:t>
            </a:r>
            <a:r>
              <a:rPr lang="es-MX" sz="1400" dirty="0">
                <a:latin typeface="Arial" pitchFamily="34" charset="0"/>
                <a:cs typeface="Arial" pitchFamily="34" charset="0"/>
              </a:rPr>
              <a:t>.</a:t>
            </a: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2052" name="Picture 4" descr="C:\Users\Delegaciones\Pictures\Abril 2022\16493425484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0678" y="1265273"/>
            <a:ext cx="5124893" cy="5178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706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1400" dirty="0" smtClean="0">
                <a:latin typeface="Arial" pitchFamily="34" charset="0"/>
                <a:cs typeface="Arial" pitchFamily="34" charset="0"/>
              </a:rPr>
              <a:t>3. Visita a colonia</a:t>
            </a:r>
            <a:r>
              <a:rPr lang="es-ES" sz="1400" dirty="0">
                <a:latin typeface="Arial" pitchFamily="34" charset="0"/>
                <a:cs typeface="Arial" pitchFamily="34" charset="0"/>
              </a:rPr>
              <a:t>s</a:t>
            </a:r>
            <a:r>
              <a:rPr lang="es-ES" sz="1400" dirty="0" smtClean="0">
                <a:latin typeface="Arial" pitchFamily="34" charset="0"/>
                <a:cs typeface="Arial" pitchFamily="34" charset="0"/>
              </a:rPr>
              <a:t>                                                                                                                      Abril del 2022</a:t>
            </a:r>
            <a:r>
              <a:rPr lang="es-ES" sz="2400" dirty="0" smtClean="0"/>
              <a:t>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MX" sz="1400" b="1" dirty="0" smtClean="0">
                <a:latin typeface="Arial" pitchFamily="34" charset="0"/>
                <a:cs typeface="Arial" pitchFamily="34" charset="0"/>
              </a:rPr>
              <a:t>MARTES 12 </a:t>
            </a:r>
          </a:p>
          <a:p>
            <a:endParaRPr lang="es-MX" sz="1400" b="1" dirty="0">
              <a:latin typeface="Arial" pitchFamily="34" charset="0"/>
              <a:cs typeface="Arial" pitchFamily="34" charset="0"/>
            </a:endParaRPr>
          </a:p>
          <a:p>
            <a:pPr marL="0" indent="0" algn="just">
              <a:buNone/>
            </a:pPr>
            <a:r>
              <a:rPr lang="es-MX" sz="1400" dirty="0" smtClean="0">
                <a:latin typeface="Arial" pitchFamily="34" charset="0"/>
                <a:cs typeface="Arial" pitchFamily="34" charset="0"/>
              </a:rPr>
              <a:t>El </a:t>
            </a:r>
            <a:r>
              <a:rPr lang="es-MX" sz="1400" dirty="0">
                <a:latin typeface="Arial" pitchFamily="34" charset="0"/>
                <a:cs typeface="Arial" pitchFamily="34" charset="0"/>
              </a:rPr>
              <a:t>Delegado Josué Miguel Moya </a:t>
            </a:r>
            <a:r>
              <a:rPr lang="es-MX" sz="1400" dirty="0" smtClean="0">
                <a:latin typeface="Arial" pitchFamily="34" charset="0"/>
                <a:cs typeface="Arial" pitchFamily="34" charset="0"/>
              </a:rPr>
              <a:t>Ruiz llevo acabo reunión con personas de la tercera edad de la Colonia Parques de Santa María.</a:t>
            </a:r>
            <a:endParaRPr lang="es-MX" sz="1400" dirty="0">
              <a:latin typeface="Arial" pitchFamily="34" charset="0"/>
              <a:cs typeface="Arial"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sp>
        <p:nvSpPr>
          <p:cNvPr id="5" name="4 Marcador de contenido"/>
          <p:cNvSpPr>
            <a:spLocks noGrp="1"/>
          </p:cNvSpPr>
          <p:nvPr>
            <p:ph sz="half" idx="2"/>
          </p:nvPr>
        </p:nvSpPr>
        <p:spPr/>
        <p:txBody>
          <a:bodyPr/>
          <a:lstStyle/>
          <a:p>
            <a:endParaRPr lang="es-MX" dirty="0"/>
          </a:p>
        </p:txBody>
      </p:sp>
      <p:pic>
        <p:nvPicPr>
          <p:cNvPr id="1026" name="Picture 2" descr="C:\Users\Delegaciones\Downloads\IMG-20220502-WA0116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5656" y="1796902"/>
            <a:ext cx="2519976" cy="43699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elegaciones\Downloads\IMG-20220502-WA0118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3088" y="1796902"/>
            <a:ext cx="2732568" cy="436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64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1400" dirty="0" smtClean="0">
                <a:latin typeface="Arial" pitchFamily="34" charset="0"/>
                <a:cs typeface="Arial" pitchFamily="34" charset="0"/>
              </a:rPr>
              <a:t>3. Visita a colonia</a:t>
            </a:r>
            <a:r>
              <a:rPr lang="es-ES" sz="1400" dirty="0">
                <a:latin typeface="Arial" pitchFamily="34" charset="0"/>
                <a:cs typeface="Arial" pitchFamily="34" charset="0"/>
              </a:rPr>
              <a:t>s</a:t>
            </a:r>
            <a:r>
              <a:rPr lang="es-ES" sz="1400" dirty="0" smtClean="0">
                <a:latin typeface="Arial" pitchFamily="34" charset="0"/>
                <a:cs typeface="Arial" pitchFamily="34" charset="0"/>
              </a:rPr>
              <a:t>                                                                                                                      Abril del 2022</a:t>
            </a:r>
            <a:r>
              <a:rPr lang="es-ES" sz="2400" dirty="0" smtClean="0"/>
              <a:t>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MX" sz="1400" b="1" dirty="0">
                <a:latin typeface="Arial" pitchFamily="34" charset="0"/>
                <a:cs typeface="Arial" pitchFamily="34" charset="0"/>
              </a:rPr>
              <a:t>MIERCOLES   </a:t>
            </a:r>
            <a:r>
              <a:rPr lang="es-MX" sz="1400" b="1" dirty="0" smtClean="0">
                <a:latin typeface="Arial" pitchFamily="34" charset="0"/>
                <a:cs typeface="Arial" pitchFamily="34" charset="0"/>
              </a:rPr>
              <a:t>13 </a:t>
            </a:r>
          </a:p>
          <a:p>
            <a:endParaRPr lang="es-MX" sz="1400" b="1" dirty="0">
              <a:latin typeface="Arial" pitchFamily="34" charset="0"/>
              <a:cs typeface="Arial" pitchFamily="34" charset="0"/>
            </a:endParaRPr>
          </a:p>
          <a:p>
            <a:pPr marL="0" indent="0" algn="just">
              <a:buNone/>
            </a:pPr>
            <a:r>
              <a:rPr lang="es-MX" sz="1400" dirty="0" smtClean="0">
                <a:latin typeface="Arial" pitchFamily="34" charset="0"/>
                <a:cs typeface="Arial" pitchFamily="34" charset="0"/>
              </a:rPr>
              <a:t>Se llevo acabo el bacheo en calle Zaragoza a su cruce con  Comonfort en Santa anta María Tequepexpan. </a:t>
            </a:r>
            <a:endParaRPr lang="es-MX" sz="1400" dirty="0">
              <a:latin typeface="Arial" pitchFamily="34" charset="0"/>
              <a:cs typeface="Arial"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sp>
        <p:nvSpPr>
          <p:cNvPr id="5" name="4 Marcador de contenido"/>
          <p:cNvSpPr>
            <a:spLocks noGrp="1"/>
          </p:cNvSpPr>
          <p:nvPr>
            <p:ph sz="half" idx="2"/>
          </p:nvPr>
        </p:nvSpPr>
        <p:spPr/>
        <p:txBody>
          <a:bodyPr/>
          <a:lstStyle/>
          <a:p>
            <a:endParaRPr lang="es-MX" dirty="0"/>
          </a:p>
        </p:txBody>
      </p:sp>
      <p:pic>
        <p:nvPicPr>
          <p:cNvPr id="2051" name="Picture 3" descr="C:\Users\Delegaciones\Downloads\IMG-20220502-WA01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1297172"/>
            <a:ext cx="5323367" cy="4890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336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1400" dirty="0" smtClean="0">
                <a:latin typeface="Arial" pitchFamily="34" charset="0"/>
                <a:cs typeface="Arial" pitchFamily="34" charset="0"/>
              </a:rPr>
              <a:t>3. Visita a colonia</a:t>
            </a:r>
            <a:r>
              <a:rPr lang="es-ES" sz="1400" dirty="0">
                <a:latin typeface="Arial" pitchFamily="34" charset="0"/>
                <a:cs typeface="Arial" pitchFamily="34" charset="0"/>
              </a:rPr>
              <a:t>s</a:t>
            </a:r>
            <a:r>
              <a:rPr lang="es-ES" sz="1400" dirty="0" smtClean="0">
                <a:latin typeface="Arial" pitchFamily="34" charset="0"/>
                <a:cs typeface="Arial" pitchFamily="34" charset="0"/>
              </a:rPr>
              <a:t>                                                                                                                      Abril del 2022</a:t>
            </a:r>
            <a:r>
              <a:rPr lang="es-ES" sz="2400" dirty="0" smtClean="0"/>
              <a:t>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MX" sz="1400" b="1" dirty="0" smtClean="0">
                <a:latin typeface="Arial" pitchFamily="34" charset="0"/>
                <a:cs typeface="Arial" pitchFamily="34" charset="0"/>
              </a:rPr>
              <a:t>VIERNES 29 </a:t>
            </a:r>
          </a:p>
          <a:p>
            <a:endParaRPr lang="es-MX" sz="1400" b="1" dirty="0">
              <a:latin typeface="Arial" pitchFamily="34" charset="0"/>
              <a:cs typeface="Arial" pitchFamily="34" charset="0"/>
            </a:endParaRPr>
          </a:p>
          <a:p>
            <a:pPr marL="0" indent="0" algn="just">
              <a:buNone/>
            </a:pPr>
            <a:r>
              <a:rPr lang="es-MX" sz="1400" dirty="0" smtClean="0">
                <a:latin typeface="Arial" pitchFamily="34" charset="0"/>
                <a:cs typeface="Arial" pitchFamily="34" charset="0"/>
              </a:rPr>
              <a:t>Por parte de la Comisión Estatal de Derechos Humanos se llevo acabo en Plaza Constitución de Santa María Tequepexpan el 2do Conversatorio para incentivar la Promoción de la Defensa de los Derechos Humanos. </a:t>
            </a:r>
            <a:endParaRPr lang="es-MX" sz="1400" dirty="0">
              <a:latin typeface="Arial" pitchFamily="34" charset="0"/>
              <a:cs typeface="Arial"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descr="C:\Users\Delegaciones\Downloads\IMG-20220502-WA01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1460" y="1796900"/>
            <a:ext cx="3551275" cy="325410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elegaciones\Downloads\IMG-20220502-WA0128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2735" y="1796900"/>
            <a:ext cx="2763572" cy="25305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Delegaciones\Downloads\IMG-20220502-WA01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22735" y="3912781"/>
            <a:ext cx="276357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736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1335</TotalTime>
  <Words>321</Words>
  <Application>Microsoft Office PowerPoint</Application>
  <PresentationFormat>Panorámica</PresentationFormat>
  <Paragraphs>35</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Bookman Old Style</vt:lpstr>
      <vt:lpstr>Calibri</vt:lpstr>
      <vt:lpstr>Calibri Light</vt:lpstr>
      <vt:lpstr>Tema de Office</vt:lpstr>
      <vt:lpstr>AYUNTAMIENTO DE SAN PEDRO TLAQUEPAQUE GOBIERNO 2022-2024    Secretaria General del Ayuntamiento Dirección de Delegaciones  Agencias Municipales</vt:lpstr>
      <vt:lpstr>3. Visita a colonias                                                                                                                              Abril del 2022                                </vt:lpstr>
      <vt:lpstr>3. Visita a colonias                                                                                                                      Abril del 2022                                </vt:lpstr>
      <vt:lpstr>3. Visita a colonias                                                                                                                      Abril del 2022                                </vt:lpstr>
      <vt:lpstr>3. Visita a colonias                                                                                                                      Marzo del 2022                                </vt:lpstr>
      <vt:lpstr>3. Visita a colonias                                                                                                                      Abril del 2022                                </vt:lpstr>
      <vt:lpstr>3. Visita a colonias                                                                                                                      Abril del 2022                                </vt:lpstr>
      <vt:lpstr>3. Visita a colonias                                                                                                                      Abril del 2022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DELEGACIONES</dc:creator>
  <cp:lastModifiedBy>Soporte</cp:lastModifiedBy>
  <cp:revision>91</cp:revision>
  <cp:lastPrinted>2022-03-14T15:49:38Z</cp:lastPrinted>
  <dcterms:created xsi:type="dcterms:W3CDTF">2022-02-28T19:49:16Z</dcterms:created>
  <dcterms:modified xsi:type="dcterms:W3CDTF">2022-05-06T19:48:26Z</dcterms:modified>
</cp:coreProperties>
</file>