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7" d="100"/>
          <a:sy n="87" d="100"/>
        </p:scale>
        <p:origin x="1452"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164562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131532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2940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143477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4497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25212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272863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307949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378211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1844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EDC13A-3603-4870-A2B0-3AD17E5CEA88}" type="datetimeFigureOut">
              <a:rPr lang="es-MX" smtClean="0"/>
              <a:t>28/03/2022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dirty="0"/>
          </a:p>
        </p:txBody>
      </p:sp>
    </p:spTree>
    <p:extLst>
      <p:ext uri="{BB962C8B-B14F-4D97-AF65-F5344CB8AC3E}">
        <p14:creationId xmlns:p14="http://schemas.microsoft.com/office/powerpoint/2010/main" val="379244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DC13A-3603-4870-A2B0-3AD17E5CEA88}" type="datetimeFigureOut">
              <a:rPr lang="es-MX" smtClean="0"/>
              <a:t>28/03/2022</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B05EB-54FF-4B33-A625-AA13AAC9A0DE}" type="slidenum">
              <a:rPr lang="es-MX" smtClean="0"/>
              <a:t>‹Nº›</a:t>
            </a:fld>
            <a:endParaRPr lang="es-MX" dirty="0"/>
          </a:p>
        </p:txBody>
      </p:sp>
    </p:spTree>
    <p:extLst>
      <p:ext uri="{BB962C8B-B14F-4D97-AF65-F5344CB8AC3E}">
        <p14:creationId xmlns:p14="http://schemas.microsoft.com/office/powerpoint/2010/main" val="213022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1309816" y="601362"/>
            <a:ext cx="8493211" cy="1688757"/>
          </a:xfrm>
        </p:spPr>
        <p:txBody>
          <a:bodyPr>
            <a:normAutofit fontScale="90000"/>
          </a:bodyPr>
          <a:lstStyle/>
          <a:p>
            <a:r>
              <a:rPr lang="es-ES" sz="2800" dirty="0" smtClean="0">
                <a:latin typeface="Bookman Old Style" panose="02050604050505020204" pitchFamily="18" charset="0"/>
              </a:rPr>
              <a:t>AYUNTAMIENTO DE SAN PEDRO TLAQUEPAQUE</a:t>
            </a:r>
            <a:r>
              <a:rPr lang="es-ES" sz="3200" dirty="0" smtClean="0"/>
              <a:t/>
            </a:r>
            <a:br>
              <a:rPr lang="es-ES" sz="3200" dirty="0" smtClean="0"/>
            </a:br>
            <a:r>
              <a:rPr lang="es-ES" sz="2000" dirty="0" smtClean="0"/>
              <a:t>GOBIERNO 2022-2024</a:t>
            </a:r>
            <a:br>
              <a:rPr lang="es-ES" sz="2000" dirty="0" smtClean="0"/>
            </a:br>
            <a:r>
              <a:rPr lang="es-ES" sz="2000" dirty="0"/>
              <a:t/>
            </a:r>
            <a:br>
              <a:rPr lang="es-ES" sz="2000" dirty="0"/>
            </a:br>
            <a:r>
              <a:rPr lang="es-ES" sz="2000" dirty="0" smtClean="0"/>
              <a:t/>
            </a:r>
            <a:br>
              <a:rPr lang="es-ES" sz="2000" dirty="0" smtClean="0"/>
            </a:br>
            <a:r>
              <a:rPr lang="es-ES" sz="2000" dirty="0"/>
              <a:t/>
            </a:r>
            <a:br>
              <a:rPr lang="es-ES" sz="2000" dirty="0"/>
            </a:br>
            <a:r>
              <a:rPr lang="es-ES" sz="2000" dirty="0" smtClean="0"/>
              <a:t>Secretaria General del Ayuntamiento</a:t>
            </a:r>
            <a:br>
              <a:rPr lang="es-ES" sz="2000" dirty="0" smtClean="0"/>
            </a:br>
            <a:r>
              <a:rPr lang="es-ES" sz="2000" dirty="0" smtClean="0"/>
              <a:t>Dirección de Delegaciones  Agencias Municipales</a:t>
            </a:r>
            <a:endParaRPr lang="es-MX" sz="2000" dirty="0"/>
          </a:p>
        </p:txBody>
      </p:sp>
      <p:sp>
        <p:nvSpPr>
          <p:cNvPr id="11" name="Subtítulo 10"/>
          <p:cNvSpPr>
            <a:spLocks noGrp="1"/>
          </p:cNvSpPr>
          <p:nvPr>
            <p:ph type="subTitle" idx="1"/>
          </p:nvPr>
        </p:nvSpPr>
        <p:spPr>
          <a:xfrm>
            <a:off x="1309816" y="3550573"/>
            <a:ext cx="9144000" cy="3105599"/>
          </a:xfrm>
        </p:spPr>
        <p:txBody>
          <a:bodyPr/>
          <a:lstStyle/>
          <a:p>
            <a:r>
              <a:rPr lang="es-ES" sz="2000" dirty="0" smtClean="0">
                <a:latin typeface="Arial" panose="020B0604020202020204" pitchFamily="34" charset="0"/>
                <a:cs typeface="Arial" panose="020B0604020202020204" pitchFamily="34" charset="0"/>
              </a:rPr>
              <a:t>Secretaria General del Ayuntamiento</a:t>
            </a:r>
          </a:p>
          <a:p>
            <a:r>
              <a:rPr lang="es-ES" sz="2000" dirty="0" smtClean="0">
                <a:latin typeface="Arial" panose="020B0604020202020204" pitchFamily="34" charset="0"/>
                <a:cs typeface="Arial" panose="020B0604020202020204" pitchFamily="34" charset="0"/>
              </a:rPr>
              <a:t>Dirección de Delegaciones y Agencias Municipales</a:t>
            </a:r>
          </a:p>
          <a:p>
            <a:endParaRPr lang="es-ES" sz="2000" dirty="0">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dirty="0" smtClean="0"/>
              <a:t>DELEGACION </a:t>
            </a:r>
            <a:r>
              <a:rPr lang="es-ES" dirty="0" smtClean="0"/>
              <a:t>SAN MARTIN DE LAS FLORES </a:t>
            </a:r>
            <a:endParaRPr lang="es-ES" dirty="0" smtClean="0"/>
          </a:p>
          <a:p>
            <a:r>
              <a:rPr lang="es-ES" dirty="0" smtClean="0"/>
              <a:t>Informe </a:t>
            </a:r>
            <a:r>
              <a:rPr lang="es-ES" dirty="0" smtClean="0"/>
              <a:t>Marzo</a:t>
            </a:r>
            <a:r>
              <a:rPr lang="es-ES" dirty="0" smtClean="0"/>
              <a:t> </a:t>
            </a:r>
            <a:r>
              <a:rPr lang="es-ES" dirty="0" smtClean="0"/>
              <a:t>2022</a:t>
            </a:r>
            <a:endParaRPr lang="es-MX" dirty="0"/>
          </a:p>
        </p:txBody>
      </p:sp>
      <p:pic>
        <p:nvPicPr>
          <p:cNvPr id="10" name="Marcador de contenido 9"/>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53526" y="976183"/>
            <a:ext cx="7192963" cy="2493962"/>
          </a:xfrm>
        </p:spPr>
      </p:pic>
    </p:spTree>
    <p:extLst>
      <p:ext uri="{BB962C8B-B14F-4D97-AF65-F5344CB8AC3E}">
        <p14:creationId xmlns:p14="http://schemas.microsoft.com/office/powerpoint/2010/main" val="345201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llevo acabo por personal de la delegación la poda de césped así como la limpieza de maleza en la calle Justo Sierra en la colonia San Martin de las Flores por personal de la delegación</a:t>
            </a:r>
            <a:r>
              <a:rPr lang="es-ES"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sp>
        <p:nvSpPr>
          <p:cNvPr id="34" name="Marcador de contenido 33"/>
          <p:cNvSpPr>
            <a:spLocks noGrp="1"/>
          </p:cNvSpPr>
          <p:nvPr>
            <p:ph sz="half" idx="2"/>
          </p:nvPr>
        </p:nvSpPr>
        <p:spPr/>
        <p:txBody>
          <a:bodyPr/>
          <a:lstStyle/>
          <a:p>
            <a:r>
              <a:rPr lang="es-ES" dirty="0" smtClean="0"/>
              <a:t>Área para fotografías</a:t>
            </a: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Puede ser una imagen de 1 persona, árbol y carret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659" y="1413103"/>
            <a:ext cx="2883524" cy="38446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uede ser una imagen de 1 persona, de pie, al aire libre y ár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9266" y="1413103"/>
            <a:ext cx="2395157" cy="384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37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pPr marL="0" indent="0">
              <a:buNone/>
            </a:pPr>
            <a:r>
              <a:rPr lang="es-ES" sz="1400" dirty="0" smtClean="0">
                <a:latin typeface="Arial" panose="020B0604020202020204" pitchFamily="34" charset="0"/>
                <a:cs typeface="Arial" panose="020B0604020202020204" pitchFamily="34" charset="0"/>
              </a:rPr>
              <a:t>Se llevo acabo  limpieza  como poda de maleza de la calle Libertad en la colonia San Martin de las Flores  así como levantamiento de reportes  por personal de la delegación.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42" name="Picture 2" descr="Puede ser una imagen de 2 personas, personas de pie y al aire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192" y="1297432"/>
            <a:ext cx="4373980" cy="443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97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Las Liebres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Con el compromiso y en coordinación con </a:t>
            </a:r>
            <a:r>
              <a:rPr lang="es-ES" sz="1400" dirty="0" err="1">
                <a:latin typeface="Arial" panose="020B0604020202020204" pitchFamily="34" charset="0"/>
                <a:cs typeface="Arial" panose="020B0604020202020204" pitchFamily="34" charset="0"/>
              </a:rPr>
              <a:t>Comude</a:t>
            </a:r>
            <a:r>
              <a:rPr lang="es-ES" sz="1400" dirty="0">
                <a:latin typeface="Arial" panose="020B0604020202020204" pitchFamily="34" charset="0"/>
                <a:cs typeface="Arial" panose="020B0604020202020204" pitchFamily="34" charset="0"/>
              </a:rPr>
              <a:t> el </a:t>
            </a:r>
            <a:r>
              <a:rPr lang="es-ES" sz="1400" dirty="0" smtClean="0">
                <a:latin typeface="Arial" panose="020B0604020202020204" pitchFamily="34" charset="0"/>
                <a:cs typeface="Arial" panose="020B0604020202020204" pitchFamily="34" charset="0"/>
              </a:rPr>
              <a:t>se </a:t>
            </a:r>
            <a:r>
              <a:rPr lang="es-ES" sz="1400" dirty="0">
                <a:latin typeface="Arial" panose="020B0604020202020204" pitchFamily="34" charset="0"/>
                <a:cs typeface="Arial" panose="020B0604020202020204" pitchFamily="34" charset="0"/>
              </a:rPr>
              <a:t>llevo acabo la Caravana Deportiva, con actividades físicas para las y los niños como</a:t>
            </a:r>
            <a:r>
              <a:rPr lang="es-ES" sz="1400" dirty="0" smtClean="0">
                <a:latin typeface="Arial" panose="020B0604020202020204" pitchFamily="34" charset="0"/>
                <a:cs typeface="Arial" panose="020B0604020202020204" pitchFamily="34" charset="0"/>
              </a:rPr>
              <a:t>: Brin colín, Actividades recreativas  para los niños como para toda la familia en la colonia Las Liebres.</a:t>
            </a:r>
          </a:p>
          <a:p>
            <a:pPr marL="0" indent="0">
              <a:buNone/>
            </a:pPr>
            <a:endParaRPr lang="es-ES"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Puede ser una imagen de 7 personas y personas de p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99966" y="1387342"/>
            <a:ext cx="4333296" cy="32499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0"/>
            <a:ext cx="12192000" cy="0"/>
          </a:xfrm>
          <a:prstGeom prst="rect">
            <a:avLst/>
          </a:prstGeom>
          <a:solidFill>
            <a:srgbClr val="2425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rgbClr val="E4E6EB"/>
                </a:solidFill>
                <a:effectLst/>
                <a:latin typeface="inherit"/>
                <a:cs typeface="Segoe UI Historic" panose="020B0502040204020203" pitchFamily="34" charset="0"/>
              </a:rPr>
              <a:t>  </a:t>
            </a:r>
            <a:r>
              <a:rPr kumimoji="0" lang="es-MX" altLang="es-MX" sz="900" b="0" i="0" u="none" strike="noStrike" cap="none" normalizeH="0" baseline="0" smtClean="0">
                <a:ln>
                  <a:noFill/>
                </a:ln>
                <a:solidFill>
                  <a:srgbClr val="E4E6EB"/>
                </a:solidFill>
                <a:effectLst/>
                <a:latin typeface="Segoe UI Historic" panose="020B0502040204020203" pitchFamily="34" charset="0"/>
                <a:cs typeface="Segoe UI Historic" panose="020B0502040204020203" pitchFamily="34" charset="0"/>
              </a:rPr>
              <a:t> </a:t>
            </a:r>
            <a:r>
              <a:rPr kumimoji="0" lang="es-MX" altLang="es-MX" sz="1100" b="0" i="0" u="none" strike="noStrike" cap="none" normalizeH="0" baseline="0" smtClean="0">
                <a:ln>
                  <a:noFill/>
                </a:ln>
                <a:solidFill>
                  <a:srgbClr val="E4E6EB"/>
                </a:solidFill>
                <a:effectLst/>
                <a:latin typeface="Segoe UI Historic" panose="020B0502040204020203" pitchFamily="34" charset="0"/>
                <a:cs typeface="Segoe UI Historic" panose="020B0502040204020203" pitchFamily="34" charset="0"/>
              </a:rPr>
              <a:t>Actividades Recreativas</a:t>
            </a:r>
            <a:endParaRPr kumimoji="0" lang="es-MX" altLang="es-MX" sz="800" b="0" i="0" u="none" strike="noStrike" cap="none" normalizeH="0" baseline="0" smtClean="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rgbClr val="E4E6EB"/>
                </a:solidFill>
                <a:effectLst/>
                <a:latin typeface="inherit"/>
                <a:cs typeface="Segoe UI Historic" panose="020B0502040204020203" pitchFamily="34" charset="0"/>
              </a:rPr>
              <a:t>  </a:t>
            </a:r>
            <a:r>
              <a:rPr kumimoji="0" lang="es-MX" altLang="es-MX" sz="900" b="0" i="0" u="none" strike="noStrike" cap="none" normalizeH="0" baseline="0" smtClean="0">
                <a:ln>
                  <a:noFill/>
                </a:ln>
                <a:solidFill>
                  <a:srgbClr val="E4E6EB"/>
                </a:solidFill>
                <a:effectLst/>
                <a:latin typeface="Segoe UI Historic" panose="020B0502040204020203" pitchFamily="34" charset="0"/>
                <a:cs typeface="Segoe UI Historic" panose="020B0502040204020203" pitchFamily="34" charset="0"/>
              </a:rPr>
              <a:t>B</a:t>
            </a:r>
            <a:r>
              <a:rPr kumimoji="0" lang="es-MX" altLang="es-MX" sz="1100" b="0" i="0" u="none" strike="noStrike" cap="none" normalizeH="0" baseline="0" smtClean="0">
                <a:ln>
                  <a:noFill/>
                </a:ln>
                <a:solidFill>
                  <a:srgbClr val="E4E6EB"/>
                </a:solidFill>
                <a:effectLst/>
                <a:latin typeface="Segoe UI Historic" panose="020B0502040204020203" pitchFamily="34" charset="0"/>
                <a:cs typeface="Segoe UI Historic" panose="020B0502040204020203" pitchFamily="34" charset="0"/>
              </a:rPr>
              <a:t>rincolines Inflables</a:t>
            </a:r>
            <a:endParaRPr kumimoji="0" lang="es-MX" altLang="es-MX"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rgbClr val="E4E6EB"/>
                </a:solidFill>
                <a:effectLst/>
                <a:latin typeface="Segoe UI Historic" panose="020B0502040204020203" pitchFamily="34" charset="0"/>
                <a:cs typeface="Segoe UI Historic" panose="020B0502040204020203" pitchFamily="34" charset="0"/>
              </a:rPr>
              <a:t>en la colonia las liebre</a:t>
            </a:r>
            <a:endParaRPr kumimoji="0" lang="es-MX" altLang="es-MX" sz="1100" b="0" i="0" u="none" strike="noStrike" cap="none" normalizeH="0" baseline="0" smtClean="0">
              <a:ln>
                <a:noFill/>
              </a:ln>
              <a:solidFill>
                <a:srgbClr val="E4E6EB"/>
              </a:solidFill>
              <a:effectLst/>
              <a:latin typeface="inherit"/>
              <a:cs typeface="Segoe UI Historic" panose="020B0502040204020203" pitchFamily="34" charset="0"/>
            </a:endParaRPr>
          </a:p>
        </p:txBody>
      </p:sp>
      <p:pic>
        <p:nvPicPr>
          <p:cNvPr id="11274" name="Picture 10"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5241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84138"/>
            <a:ext cx="152400" cy="1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3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Arboledas de San Martin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llevo acabo reunión </a:t>
            </a:r>
            <a:r>
              <a:rPr lang="es-ES" sz="1400" dirty="0">
                <a:latin typeface="Arial" panose="020B0604020202020204" pitchFamily="34" charset="0"/>
                <a:cs typeface="Arial" panose="020B0604020202020204" pitchFamily="34" charset="0"/>
              </a:rPr>
              <a:t>de seguridad en la que nos acompaño la Directora de Vinculación Ciudadana, Seguridad Pública en la colonia Arboledas de San Martin en la que se atendieron reportes y temas de seguridad que más aquejan en la zona, así como reportes y peticiones correspondientes a </a:t>
            </a:r>
            <a:r>
              <a:rPr lang="es-ES" sz="1400" dirty="0" smtClean="0">
                <a:latin typeface="Arial" panose="020B0604020202020204" pitchFamily="34" charset="0"/>
                <a:cs typeface="Arial" panose="020B0604020202020204" pitchFamily="34" charset="0"/>
              </a:rPr>
              <a:t>servios </a:t>
            </a:r>
            <a:r>
              <a:rPr lang="es-ES" sz="1400" dirty="0">
                <a:latin typeface="Arial" panose="020B0604020202020204" pitchFamily="34" charset="0"/>
                <a:cs typeface="Arial" panose="020B0604020202020204" pitchFamily="34" charset="0"/>
              </a:rPr>
              <a:t>públicos en los que daremos pronta atención.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2290" name="Picture 2" descr="Puede ser una imagen de 3 personas, personas de pie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08585" y="1690688"/>
            <a:ext cx="4225471" cy="316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64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 llevó a cabo una </a:t>
            </a:r>
            <a:r>
              <a:rPr lang="es-ES" sz="1400" dirty="0" err="1">
                <a:latin typeface="Arial" panose="020B0604020202020204" pitchFamily="34" charset="0"/>
                <a:cs typeface="Arial" panose="020B0604020202020204" pitchFamily="34" charset="0"/>
              </a:rPr>
              <a:t>reunion</a:t>
            </a:r>
            <a:r>
              <a:rPr lang="es-ES" sz="1400" dirty="0">
                <a:latin typeface="Arial" panose="020B0604020202020204" pitchFamily="34" charset="0"/>
                <a:cs typeface="Arial" panose="020B0604020202020204" pitchFamily="34" charset="0"/>
              </a:rPr>
              <a:t> con personal de Secretaria de Movilidad, acerca del reordenamiento vial de la zona, con motivo de la reapertura del hospital de la mujer, buscando siempre trabajar de la mano junto a la ciudadanía. </a:t>
            </a:r>
            <a:endParaRPr lang="es-MX" sz="1400" dirty="0">
              <a:latin typeface="Arial" panose="020B0604020202020204" pitchFamily="34" charset="0"/>
              <a:cs typeface="Arial" panose="020B0604020202020204" pitchFamily="34" charset="0"/>
            </a:endParaRPr>
          </a:p>
        </p:txBody>
      </p:sp>
      <p:sp>
        <p:nvSpPr>
          <p:cNvPr id="34" name="Marcador de contenido 33"/>
          <p:cNvSpPr>
            <a:spLocks noGrp="1"/>
          </p:cNvSpPr>
          <p:nvPr>
            <p:ph sz="half" idx="2"/>
          </p:nvPr>
        </p:nvSpPr>
        <p:spPr/>
        <p:txBody>
          <a:bodyPr/>
          <a:lstStyle/>
          <a:p>
            <a:r>
              <a:rPr lang="es-ES" dirty="0" smtClean="0"/>
              <a:t>Área para fotografías</a:t>
            </a: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3314" name="Picture 2" descr="Puede ser una imagen de 15 personas, personas sentadas, personas de pie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90688"/>
            <a:ext cx="4532389" cy="339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437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 llevó a cabo por la dirección de Medio Ambiente el taller de </a:t>
            </a:r>
            <a:r>
              <a:rPr lang="es-ES" sz="1400" dirty="0" err="1">
                <a:latin typeface="Arial" panose="020B0604020202020204" pitchFamily="34" charset="0"/>
                <a:cs typeface="Arial" panose="020B0604020202020204" pitchFamily="34" charset="0"/>
              </a:rPr>
              <a:t>pequehuerto</a:t>
            </a:r>
            <a:r>
              <a:rPr lang="es-ES" sz="1400" dirty="0">
                <a:latin typeface="Arial" panose="020B0604020202020204" pitchFamily="34" charset="0"/>
                <a:cs typeface="Arial" panose="020B0604020202020204" pitchFamily="34" charset="0"/>
              </a:rPr>
              <a:t> en el Jardín de niños Luis Donaldo Colosio, a </a:t>
            </a:r>
            <a:r>
              <a:rPr lang="es-ES" sz="1400" dirty="0" smtClean="0">
                <a:latin typeface="Arial" panose="020B0604020202020204" pitchFamily="34" charset="0"/>
                <a:cs typeface="Arial" panose="020B0604020202020204" pitchFamily="34" charset="0"/>
              </a:rPr>
              <a:t>las y los </a:t>
            </a:r>
            <a:r>
              <a:rPr lang="es-ES" sz="1400" dirty="0">
                <a:latin typeface="Arial" panose="020B0604020202020204" pitchFamily="34" charset="0"/>
                <a:cs typeface="Arial" panose="020B0604020202020204" pitchFamily="34" charset="0"/>
              </a:rPr>
              <a:t>alumnos. </a:t>
            </a:r>
            <a:r>
              <a:rPr lang="es-ES" sz="1400" dirty="0" err="1">
                <a:latin typeface="Arial" panose="020B0604020202020204" pitchFamily="34" charset="0"/>
                <a:cs typeface="Arial" panose="020B0604020202020204" pitchFamily="34" charset="0"/>
              </a:rPr>
              <a:t>Asi</a:t>
            </a:r>
            <a:r>
              <a:rPr lang="es-ES" sz="1400" dirty="0">
                <a:latin typeface="Arial" panose="020B0604020202020204" pitchFamily="34" charset="0"/>
                <a:cs typeface="Arial" panose="020B0604020202020204" pitchFamily="34" charset="0"/>
              </a:rPr>
              <a:t> mismo en </a:t>
            </a:r>
            <a:r>
              <a:rPr lang="es-ES" sz="1400" dirty="0" smtClean="0">
                <a:latin typeface="Arial" panose="020B0604020202020204" pitchFamily="34" charset="0"/>
                <a:cs typeface="Arial" panose="020B0604020202020204" pitchFamily="34" charset="0"/>
              </a:rPr>
              <a:t>Municipal </a:t>
            </a:r>
            <a:r>
              <a:rPr lang="es-ES" sz="1400" dirty="0">
                <a:latin typeface="Arial" panose="020B0604020202020204" pitchFamily="34" charset="0"/>
                <a:cs typeface="Arial" panose="020B0604020202020204" pitchFamily="34" charset="0"/>
              </a:rPr>
              <a:t>de San Martín</a:t>
            </a:r>
            <a:r>
              <a:rPr lang="es-ES" sz="1400" dirty="0" smtClean="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apoyo de la Delegación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4338" name="Picture 2" descr="Puede ser una imagen de 1 persona e interi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406" y="1453241"/>
            <a:ext cx="3984426" cy="439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3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 llevo acabo por personal de la </a:t>
            </a:r>
            <a:r>
              <a:rPr lang="es-ES" sz="1400" dirty="0" smtClean="0">
                <a:latin typeface="Arial" panose="020B0604020202020204" pitchFamily="34" charset="0"/>
                <a:cs typeface="Arial" panose="020B0604020202020204" pitchFamily="34" charset="0"/>
              </a:rPr>
              <a:t>delegación </a:t>
            </a:r>
            <a:r>
              <a:rPr lang="es-ES" sz="1400" dirty="0">
                <a:latin typeface="Arial" panose="020B0604020202020204" pitchFamily="34" charset="0"/>
                <a:cs typeface="Arial" panose="020B0604020202020204" pitchFamily="34" charset="0"/>
              </a:rPr>
              <a:t>la limpieza y poda de maleza en la calle Francisco I Madero ( </a:t>
            </a:r>
            <a:r>
              <a:rPr lang="es-ES" sz="1400" dirty="0" smtClean="0">
                <a:latin typeface="Arial" panose="020B0604020202020204" pitchFamily="34" charset="0"/>
                <a:cs typeface="Arial" panose="020B0604020202020204" pitchFamily="34" charset="0"/>
              </a:rPr>
              <a:t>denominado </a:t>
            </a:r>
            <a:r>
              <a:rPr lang="es-ES" sz="1400" dirty="0">
                <a:latin typeface="Arial" panose="020B0604020202020204" pitchFamily="34" charset="0"/>
                <a:cs typeface="Arial" panose="020B0604020202020204" pitchFamily="34" charset="0"/>
              </a:rPr>
              <a:t>el </a:t>
            </a:r>
            <a:r>
              <a:rPr lang="es-ES" sz="1400" dirty="0" err="1">
                <a:latin typeface="Arial" panose="020B0604020202020204" pitchFamily="34" charset="0"/>
                <a:cs typeface="Arial" panose="020B0604020202020204" pitchFamily="34" charset="0"/>
              </a:rPr>
              <a:t>chimulco</a:t>
            </a:r>
            <a:r>
              <a:rPr lang="es-ES" sz="1400" dirty="0">
                <a:latin typeface="Arial" panose="020B0604020202020204" pitchFamily="34" charset="0"/>
                <a:cs typeface="Arial" panose="020B0604020202020204" pitchFamily="34" charset="0"/>
              </a:rPr>
              <a:t> ) en la colonia San Martin de las </a:t>
            </a:r>
            <a:r>
              <a:rPr lang="es-ES" sz="1400" dirty="0" smtClean="0">
                <a:latin typeface="Arial" panose="020B0604020202020204" pitchFamily="34" charset="0"/>
                <a:cs typeface="Arial" panose="020B0604020202020204" pitchFamily="34" charset="0"/>
              </a:rPr>
              <a:t>Flores siempre </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5362" name="Picture 2" descr="Puede ser una imagen de 1 persona, de pie y cés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128" y="1257300"/>
            <a:ext cx="4408714" cy="438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3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fontScale="85000" lnSpcReduction="20000"/>
          </a:bodyPr>
          <a:lstStyle/>
          <a:p>
            <a:r>
              <a:rPr lang="es-ES" dirty="0"/>
              <a:t>Nuevo avance de la Salud Pública en Tlaquepaque!</a:t>
            </a:r>
          </a:p>
          <a:p>
            <a:pPr marL="0" indent="0">
              <a:buNone/>
            </a:pPr>
            <a:r>
              <a:rPr lang="es-ES" dirty="0" smtClean="0"/>
              <a:t>Asistimos a la inauguración </a:t>
            </a:r>
            <a:r>
              <a:rPr lang="es-ES" dirty="0"/>
              <a:t>del Hospital Materno Infantil en San Martín de las Flores.</a:t>
            </a:r>
          </a:p>
          <a:p>
            <a:pPr marL="0" indent="0">
              <a:buNone/>
            </a:pPr>
            <a:r>
              <a:rPr lang="es-ES" dirty="0"/>
              <a:t>Un espacio digno que a partir </a:t>
            </a:r>
            <a:r>
              <a:rPr lang="es-ES" dirty="0" smtClean="0"/>
              <a:t>que abre </a:t>
            </a:r>
            <a:r>
              <a:rPr lang="es-ES" dirty="0"/>
              <a:t>sus puertas para brindar un servicio de calidad especializado para la salud de las mujeres, sus hijos e hijas. </a:t>
            </a:r>
          </a:p>
          <a:p>
            <a:pPr marL="0" indent="0">
              <a:buNone/>
            </a:pPr>
            <a:r>
              <a:rPr lang="es-ES" dirty="0"/>
              <a:t>Con una inversión de 240 millones en construcción y equipamiento pero además, 133 millones por año de operación. </a:t>
            </a: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6386" name="Picture 2" descr="Puede ser una imagen de 9 personas, personas de pie e i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777" y="1399143"/>
            <a:ext cx="4744199" cy="342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8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llevo acabo la poda de césped como la limpieza de banquetas de la colonia Arboledas de San Martin por personal de la delegación.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7410" name="Picture 2" descr="Puede ser una imagen de 1 persona, al aire libre y ár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3549" y="1506136"/>
            <a:ext cx="3284605" cy="392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075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Seguimos llevando acabo la limpieza, poda de césped</a:t>
            </a:r>
            <a:r>
              <a:rPr lang="es-ES" sz="1400" dirty="0" smtClean="0">
                <a:latin typeface="Arial" panose="020B0604020202020204" pitchFamily="34" charset="0"/>
                <a:cs typeface="Arial" panose="020B0604020202020204" pitchFamily="34" charset="0"/>
              </a:rPr>
              <a:t> y reacomodo de piedra y tierra  en la calle Av. Unión de la colonia San Martin de las Flores por personal de la delegación siempre buscando el paso peatonal libre para la </a:t>
            </a:r>
            <a:r>
              <a:rPr lang="es-ES" sz="1400" dirty="0" err="1" smtClean="0">
                <a:latin typeface="Arial" panose="020B0604020202020204" pitchFamily="34" charset="0"/>
                <a:cs typeface="Arial" panose="020B0604020202020204" pitchFamily="34" charset="0"/>
              </a:rPr>
              <a:t>cuidadania</a:t>
            </a:r>
            <a:r>
              <a:rPr lang="es-ES"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8434" name="Picture 2" descr="Puede ser una imagen de 1 persona, árbol y carretera"/>
          <p:cNvPicPr>
            <a:picLocks noChangeAspect="1" noChangeArrowheads="1"/>
          </p:cNvPicPr>
          <p:nvPr/>
        </p:nvPicPr>
        <p:blipFill rotWithShape="1">
          <a:blip r:embed="rId2">
            <a:extLst>
              <a:ext uri="{28A0092B-C50C-407E-A947-70E740481C1C}">
                <a14:useLocalDpi xmlns:a14="http://schemas.microsoft.com/office/drawing/2010/main" val="0"/>
              </a:ext>
            </a:extLst>
          </a:blip>
          <a:srcRect l="7991" t="15765" r="2780" b="15228"/>
          <a:stretch/>
        </p:blipFill>
        <p:spPr bwMode="auto">
          <a:xfrm>
            <a:off x="6841476" y="1553378"/>
            <a:ext cx="3999122" cy="364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colonia/Plan de Oriente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Seguimos llevando acabo el trabajo de poda de maleza, césped y limpieza por personal de la delegación en la calle Santa Cruz en la colonia Plan de </a:t>
            </a:r>
            <a:r>
              <a:rPr lang="es-ES" sz="1400" dirty="0" smtClean="0">
                <a:latin typeface="Arial" panose="020B0604020202020204" pitchFamily="34" charset="0"/>
                <a:cs typeface="Arial" panose="020B0604020202020204" pitchFamily="34" charset="0"/>
              </a:rPr>
              <a:t>Oriente, así como el acomodo de piedra como de tierra suelta que no permitía el paso. peatonal en la banqueta </a:t>
            </a:r>
            <a:endParaRPr lang="es-MX" sz="3200"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Puede ser una imagen de 1 persona, al aire libre y árbol"/>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31742" y="1690688"/>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06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colonia/El </a:t>
            </a:r>
            <a:r>
              <a:rPr lang="es-ES" sz="2400" dirty="0" err="1" smtClean="0"/>
              <a:t>Zalate</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realizo la reunión vecinal en la colonia El </a:t>
            </a:r>
            <a:r>
              <a:rPr lang="es-ES" sz="1400" dirty="0" err="1" smtClean="0">
                <a:latin typeface="Arial" panose="020B0604020202020204" pitchFamily="34" charset="0"/>
                <a:cs typeface="Arial" panose="020B0604020202020204" pitchFamily="34" charset="0"/>
              </a:rPr>
              <a:t>Zalate</a:t>
            </a:r>
            <a:r>
              <a:rPr lang="es-ES" sz="1400" dirty="0" smtClean="0">
                <a:latin typeface="Arial" panose="020B0604020202020204" pitchFamily="34" charset="0"/>
                <a:cs typeface="Arial" panose="020B0604020202020204" pitchFamily="34" charset="0"/>
              </a:rPr>
              <a:t> en la cual buscamos hacer un puente entre ciudadanía y gobierno para así detectar  con facilidad las problemáticas que aquejan a la ciudadanos de la colonia y dar seguimientos a los reportes.</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9458" name="Picture 2" descr="Puede ser una imagen de 11 person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823" y="1825625"/>
            <a:ext cx="4010138" cy="300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77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Rinconadas de San Martin.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pPr marL="0" indent="0">
              <a:buNone/>
            </a:pPr>
            <a:r>
              <a:rPr lang="es-ES" sz="1400" dirty="0" smtClean="0">
                <a:latin typeface="Arial" panose="020B0604020202020204" pitchFamily="34" charset="0"/>
                <a:cs typeface="Arial" panose="020B0604020202020204" pitchFamily="34" charset="0"/>
              </a:rPr>
              <a:t>Se atendió el reporte de</a:t>
            </a:r>
            <a:r>
              <a:rPr lang="es-ES" sz="1400" dirty="0" smtClean="0">
                <a:latin typeface="Arial" panose="020B0604020202020204" pitchFamily="34" charset="0"/>
                <a:cs typeface="Arial" panose="020B0604020202020204" pitchFamily="34" charset="0"/>
              </a:rPr>
              <a:t>  desazolve por la dirección de Agua Potable y Alcantarillado en la colonia Rinconadas de San Martin, problema que aquejaba a los habitantes de la zona teniendo una excelente respuesta.   </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0482" name="Picture 2" descr="Puede ser una imagen de 3 personas, personas de pie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7068" y="1690688"/>
            <a:ext cx="4543183" cy="340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33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Arboledas de San Martin.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llevo acabo la poda de maleza como el apoyo vecinal en la calle Abedul, en la cual tuvimos respuesta de los ciudadanos que habitan  en la colonia Arboledas de San Martin, esto realizado por el personal de la delegación de San Martin.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1506" name="Picture 2" descr="Puede ser una imagen de 2 personas, personas de pie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3014" y="1690688"/>
            <a:ext cx="4620786" cy="346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43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403225"/>
            <a:ext cx="10793627" cy="1325563"/>
          </a:xfrm>
        </p:spPr>
        <p:txBody>
          <a:bodyPr>
            <a:normAutofit/>
          </a:bodyPr>
          <a:lstStyle/>
          <a:p>
            <a:r>
              <a:rPr lang="es-ES" sz="2400" dirty="0" smtClean="0"/>
              <a:t>3. Visita a colonia/ </a:t>
            </a:r>
            <a:r>
              <a:rPr lang="es-ES" sz="2400" dirty="0" smtClean="0"/>
              <a:t>El </a:t>
            </a:r>
            <a:r>
              <a:rPr lang="es-ES" sz="2400" dirty="0" err="1" smtClean="0"/>
              <a:t>Zalate</a:t>
            </a:r>
            <a:r>
              <a:rPr lang="es-ES" sz="2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 llevo acabo </a:t>
            </a:r>
            <a:r>
              <a:rPr lang="es-ES" sz="1400" dirty="0" smtClean="0">
                <a:latin typeface="Arial" panose="020B0604020202020204" pitchFamily="34" charset="0"/>
                <a:cs typeface="Arial" panose="020B0604020202020204" pitchFamily="34" charset="0"/>
              </a:rPr>
              <a:t>reunión </a:t>
            </a:r>
            <a:r>
              <a:rPr lang="es-ES" sz="1400" dirty="0">
                <a:latin typeface="Arial" panose="020B0604020202020204" pitchFamily="34" charset="0"/>
                <a:cs typeface="Arial" panose="020B0604020202020204" pitchFamily="34" charset="0"/>
              </a:rPr>
              <a:t>en la colonia El </a:t>
            </a:r>
            <a:r>
              <a:rPr lang="es-ES" sz="1400" dirty="0" err="1" smtClean="0">
                <a:latin typeface="Arial" panose="020B0604020202020204" pitchFamily="34" charset="0"/>
                <a:cs typeface="Arial" panose="020B0604020202020204" pitchFamily="34" charset="0"/>
              </a:rPr>
              <a:t>Zalate</a:t>
            </a: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de seguridad en la que nos acompaño la Directora de Vinculación Ciudadana, Seguridad Pública donde se atendieron reportes y temas de seguridad que más aquejan en la zona, así como reportes y peticiones correspondientes a servios públicos en los que daremos pronta atención.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2530" name="Picture 2" descr="Puede ser una imagen de 9 personas y personas de p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1825" y="1728788"/>
            <a:ext cx="4443177" cy="333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Plan de Oriente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 llevo acabo reunión </a:t>
            </a:r>
            <a:r>
              <a:rPr lang="es-ES" sz="1400" dirty="0" smtClean="0">
                <a:latin typeface="Arial" panose="020B0604020202020204" pitchFamily="34" charset="0"/>
                <a:cs typeface="Arial" panose="020B0604020202020204" pitchFamily="34" charset="0"/>
              </a:rPr>
              <a:t>vecinal en </a:t>
            </a:r>
            <a:r>
              <a:rPr lang="es-ES" sz="1400" dirty="0">
                <a:latin typeface="Arial" panose="020B0604020202020204" pitchFamily="34" charset="0"/>
                <a:cs typeface="Arial" panose="020B0604020202020204" pitchFamily="34" charset="0"/>
              </a:rPr>
              <a:t>la colonia </a:t>
            </a:r>
            <a:r>
              <a:rPr lang="es-ES" sz="1400" dirty="0" smtClean="0">
                <a:latin typeface="Arial" panose="020B0604020202020204" pitchFamily="34" charset="0"/>
                <a:cs typeface="Arial" panose="020B0604020202020204" pitchFamily="34" charset="0"/>
              </a:rPr>
              <a:t>Plan de Oriente en </a:t>
            </a:r>
            <a:r>
              <a:rPr lang="es-ES" sz="1400" dirty="0">
                <a:latin typeface="Arial" panose="020B0604020202020204" pitchFamily="34" charset="0"/>
                <a:cs typeface="Arial" panose="020B0604020202020204" pitchFamily="34" charset="0"/>
              </a:rPr>
              <a:t>la que nos acompaño </a:t>
            </a:r>
            <a:r>
              <a:rPr lang="es-ES" sz="1400" dirty="0" smtClean="0">
                <a:latin typeface="Arial" panose="020B0604020202020204" pitchFamily="34" charset="0"/>
                <a:cs typeface="Arial" panose="020B0604020202020204" pitchFamily="34" charset="0"/>
              </a:rPr>
              <a:t>los vecinos de la zona para atendedor las problemáticas que aquejan se </a:t>
            </a:r>
            <a:r>
              <a:rPr lang="es-ES" sz="1400" dirty="0">
                <a:latin typeface="Arial" panose="020B0604020202020204" pitchFamily="34" charset="0"/>
                <a:cs typeface="Arial" panose="020B0604020202020204" pitchFamily="34" charset="0"/>
              </a:rPr>
              <a:t>atendieron reportes y temas de seguridad que más aquejan en la zona, así como reportes y peticiones correspondientes a servios públicos en los que daremos pronta atención.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3554" name="Picture 2" descr="Puede ser una imagen de 14 personas, personas de pie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863" y="2178213"/>
            <a:ext cx="4908191" cy="275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9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El Mirador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a:latin typeface="Arial" panose="020B0604020202020204" pitchFamily="34" charset="0"/>
                <a:cs typeface="Arial" panose="020B0604020202020204" pitchFamily="34" charset="0"/>
              </a:rPr>
              <a:t>Se llevo acabo </a:t>
            </a:r>
            <a:r>
              <a:rPr lang="es-ES" sz="1400" dirty="0" smtClean="0">
                <a:latin typeface="Arial" panose="020B0604020202020204" pitchFamily="34" charset="0"/>
                <a:cs typeface="Arial" panose="020B0604020202020204" pitchFamily="34" charset="0"/>
              </a:rPr>
              <a:t>reunión </a:t>
            </a:r>
            <a:r>
              <a:rPr lang="es-ES" sz="1400" dirty="0">
                <a:latin typeface="Arial" panose="020B0604020202020204" pitchFamily="34" charset="0"/>
                <a:cs typeface="Arial" panose="020B0604020202020204" pitchFamily="34" charset="0"/>
              </a:rPr>
              <a:t>en la colonia El Mirador en la que nos acompaño la Directora de Vinculación Ciudadana, Seguridad Pública donde se atendieron reportes y temas de seguridad que más aquejan en la zona, así como reportes y peticiones correspondientes a servios públicos en los que daremos pronta atención.</a:t>
            </a:r>
            <a:endParaRPr lang="es-MX" sz="14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Picture 4" descr="Puede ser una imagen de 11 personas, niños, personas de pie y al aire lib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65391"/>
            <a:ext cx="5181600" cy="387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88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 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pPr marL="0" indent="0">
              <a:buNone/>
            </a:pPr>
            <a:r>
              <a:rPr lang="es-ES" sz="1400" dirty="0">
                <a:latin typeface="Arial" panose="020B0604020202020204" pitchFamily="34" charset="0"/>
                <a:cs typeface="Arial" panose="020B0604020202020204" pitchFamily="34" charset="0"/>
              </a:rPr>
              <a:t>S</a:t>
            </a:r>
            <a:r>
              <a:rPr lang="es-ES" sz="1400" dirty="0" smtClean="0">
                <a:latin typeface="Arial" panose="020B0604020202020204" pitchFamily="34" charset="0"/>
                <a:cs typeface="Arial" panose="020B0604020202020204" pitchFamily="34" charset="0"/>
              </a:rPr>
              <a:t>e </a:t>
            </a:r>
            <a:r>
              <a:rPr lang="es-ES" sz="1400" dirty="0">
                <a:latin typeface="Arial" panose="020B0604020202020204" pitchFamily="34" charset="0"/>
                <a:cs typeface="Arial" panose="020B0604020202020204" pitchFamily="34" charset="0"/>
              </a:rPr>
              <a:t>llevo acabo la limpieza de maleza en la calle Av. Unión en la colonia San </a:t>
            </a:r>
            <a:r>
              <a:rPr lang="es-ES" sz="1400" dirty="0" smtClean="0">
                <a:latin typeface="Arial" panose="020B0604020202020204" pitchFamily="34" charset="0"/>
                <a:cs typeface="Arial" panose="020B0604020202020204" pitchFamily="34" charset="0"/>
              </a:rPr>
              <a:t>Martin </a:t>
            </a:r>
            <a:r>
              <a:rPr lang="es-ES" sz="1400" dirty="0">
                <a:latin typeface="Arial" panose="020B0604020202020204" pitchFamily="34" charset="0"/>
                <a:cs typeface="Arial" panose="020B0604020202020204" pitchFamily="34" charset="0"/>
              </a:rPr>
              <a:t>de las Flores, por personal de la </a:t>
            </a:r>
            <a:r>
              <a:rPr lang="es-ES" sz="1400" dirty="0" smtClean="0">
                <a:latin typeface="Arial" panose="020B0604020202020204" pitchFamily="34" charset="0"/>
                <a:cs typeface="Arial" panose="020B0604020202020204" pitchFamily="34" charset="0"/>
              </a:rPr>
              <a:t>Delegación</a:t>
            </a: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Puede ser una imagen de carret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98785" y="1456223"/>
            <a:ext cx="2450414" cy="30884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ede ser una imagen de 1 persona y al aire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3319" y="1456223"/>
            <a:ext cx="2316361" cy="308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4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 s</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200" dirty="0">
                <a:latin typeface="Arial" panose="020B0604020202020204" pitchFamily="34" charset="0"/>
                <a:cs typeface="Arial" panose="020B0604020202020204" pitchFamily="34" charset="0"/>
              </a:rPr>
              <a:t>Seguimos llevando acabo la </a:t>
            </a:r>
            <a:r>
              <a:rPr lang="es-ES" sz="1200" dirty="0" smtClean="0">
                <a:latin typeface="Arial" panose="020B0604020202020204" pitchFamily="34" charset="0"/>
                <a:cs typeface="Arial" panose="020B0604020202020204" pitchFamily="34" charset="0"/>
              </a:rPr>
              <a:t>reforestación </a:t>
            </a:r>
            <a:r>
              <a:rPr lang="es-ES" sz="1200" dirty="0">
                <a:latin typeface="Arial" panose="020B0604020202020204" pitchFamily="34" charset="0"/>
                <a:cs typeface="Arial" panose="020B0604020202020204" pitchFamily="34" charset="0"/>
              </a:rPr>
              <a:t>de arboles, en la plaza principal de San Martin de las Flores. </a:t>
            </a:r>
            <a:r>
              <a:rPr lang="es-ES" sz="1200" dirty="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En gestión de la delegación </a:t>
            </a:r>
            <a:r>
              <a:rPr lang="es-ES" sz="1200" dirty="0" err="1" smtClean="0">
                <a:latin typeface="Arial" panose="020B0604020202020204" pitchFamily="34" charset="0"/>
                <a:cs typeface="Arial" panose="020B0604020202020204" pitchFamily="34" charset="0"/>
              </a:rPr>
              <a:t>municiopal</a:t>
            </a:r>
            <a:r>
              <a:rPr lang="es-ES" sz="1200" dirty="0">
                <a:latin typeface="Arial" panose="020B0604020202020204" pitchFamily="34" charset="0"/>
                <a:cs typeface="Arial" panose="020B0604020202020204" pitchFamily="34" charset="0"/>
              </a:rPr>
              <a:t>.</a:t>
            </a:r>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Agradecemos a la </a:t>
            </a:r>
            <a:r>
              <a:rPr lang="es-ES" sz="1200" dirty="0" smtClean="0">
                <a:latin typeface="Arial" panose="020B0604020202020204" pitchFamily="34" charset="0"/>
                <a:cs typeface="Arial" panose="020B0604020202020204" pitchFamily="34" charset="0"/>
              </a:rPr>
              <a:t>Dirección </a:t>
            </a:r>
            <a:r>
              <a:rPr lang="es-ES" sz="1200" dirty="0">
                <a:latin typeface="Arial" panose="020B0604020202020204" pitchFamily="34" charset="0"/>
                <a:cs typeface="Arial" panose="020B0604020202020204" pitchFamily="34" charset="0"/>
              </a:rPr>
              <a:t>de Parques y Jardines por el apoyo brindado</a:t>
            </a: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Puede ser una imagen de 2 personas, personas de pie, árbol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5563" y="1536700"/>
            <a:ext cx="4078831" cy="305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2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200" dirty="0" smtClean="0">
                <a:latin typeface="Arial" panose="020B0604020202020204" pitchFamily="34" charset="0"/>
                <a:cs typeface="Arial" panose="020B0604020202020204" pitchFamily="34" charset="0"/>
              </a:rPr>
              <a:t>Se llevo acabo la visita al DIF de San Martin en apoyo a las persona de la tercera edad en la cual buscamos atender a la ciudadanía en sus problemas que aquejan.</a:t>
            </a:r>
            <a:endParaRPr lang="es-MX" sz="1200" dirty="0">
              <a:latin typeface="Arial" panose="020B0604020202020204" pitchFamily="34" charset="0"/>
              <a:cs typeface="Arial" panose="020B0604020202020204"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Puede ser una imagen de 4 personas, personas de pie e interi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017" y="1690688"/>
            <a:ext cx="4054704" cy="3041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71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colonia/Rinconadas de San Martin.</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200" dirty="0" smtClean="0">
                <a:latin typeface="Arial" panose="020B0604020202020204" pitchFamily="34" charset="0"/>
                <a:cs typeface="Arial" panose="020B0604020202020204" pitchFamily="34" charset="0"/>
              </a:rPr>
              <a:t>Se llevo acabo la inspección por personal de la Dirección de Agua Potable y Alcantarillado en la colonia Arboledas de San Martin en gestión por la delegación Municipal</a:t>
            </a:r>
            <a:r>
              <a:rPr lang="es-ES" dirty="0" smtClean="0"/>
              <a:t>.</a:t>
            </a: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5124" name="Picture 4" descr="Puede ser una imagen de 5 personas, personas de pie y al aire libr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26500" y="1690688"/>
            <a:ext cx="4531869" cy="339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6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a:t>
            </a:r>
            <a:r>
              <a:rPr lang="es-ES" sz="2400" dirty="0" smtClean="0"/>
              <a:t>colonia/San Martin de las Flores</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llevo acabo la limpieza como la poda de maleza en la calle periférico por personal de la delegación de la colonia San Martin de las Flores.</a:t>
            </a:r>
          </a:p>
          <a:p>
            <a:r>
              <a:rPr lang="es-ES" sz="1400" dirty="0" smtClean="0">
                <a:latin typeface="Arial" panose="020B0604020202020204" pitchFamily="34" charset="0"/>
                <a:cs typeface="Arial" panose="020B0604020202020204" pitchFamily="34" charset="0"/>
              </a:rPr>
              <a:t>En atención de repostes de calle en mal estado siendo el reporte atendido </a:t>
            </a: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6148" name="Picture 4" descr="Puede ser una imagen de 2 personas, personas de pie y al aire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4893" y="1690688"/>
            <a:ext cx="4247006" cy="318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49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llevo acabo la caravana en la plaza principal de San Martin por INJUVET Tlaquepaque, en gestión de la delegación Municipal</a:t>
            </a:r>
            <a:r>
              <a:rPr lang="es-ES" sz="1400" dirty="0" smtClean="0">
                <a:latin typeface="Arial" panose="020B0604020202020204" pitchFamily="34" charset="0"/>
                <a:cs typeface="Arial" panose="020B0604020202020204" pitchFamily="34" charset="0"/>
              </a:rPr>
              <a:t> así como tuvimos mas de 50 Familias en cine al aire libre. </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Teniendo la visita de la regidora </a:t>
            </a:r>
            <a:endParaRPr lang="es-MX" sz="1400" dirty="0">
              <a:latin typeface="Arial" panose="020B0604020202020204" pitchFamily="34" charset="0"/>
              <a:cs typeface="Arial" panose="020B0604020202020204" pitchFamily="34" charset="0"/>
            </a:endParaRPr>
          </a:p>
        </p:txBody>
      </p:sp>
      <p:sp>
        <p:nvSpPr>
          <p:cNvPr id="34" name="Marcador de contenido 33"/>
          <p:cNvSpPr>
            <a:spLocks noGrp="1"/>
          </p:cNvSpPr>
          <p:nvPr>
            <p:ph sz="half" idx="2"/>
          </p:nvPr>
        </p:nvSpPr>
        <p:spPr/>
        <p:txBody>
          <a:bodyPr/>
          <a:lstStyle/>
          <a:p>
            <a:r>
              <a:rPr lang="es-ES" dirty="0" smtClean="0"/>
              <a:t>Área para fotografías</a:t>
            </a: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descr="Puede ser una imagen de 8 personas y personas de p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1924" y="1690688"/>
            <a:ext cx="4911876" cy="368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2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2400" dirty="0" smtClean="0"/>
              <a:t>3. Visita a colonia/ </a:t>
            </a:r>
            <a:r>
              <a:rPr lang="es-ES" sz="2400" dirty="0" smtClean="0"/>
              <a:t>San Martin de las Flores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ES" sz="1400" dirty="0" smtClean="0">
                <a:latin typeface="Arial" panose="020B0604020202020204" pitchFamily="34" charset="0"/>
                <a:cs typeface="Arial" panose="020B0604020202020204" pitchFamily="34" charset="0"/>
              </a:rPr>
              <a:t>Se realizo la gestión ante la petición de las personal de la tercera edad en la cual buscaban corte de cabello gratuito teniendo buena respuesta de las maestra.</a:t>
            </a:r>
            <a:endParaRPr lang="es-MX" sz="1400" dirty="0">
              <a:latin typeface="Arial" panose="020B0604020202020204" pitchFamily="34" charset="0"/>
              <a:cs typeface="Arial" panose="020B0604020202020204" pitchFamily="34" charset="0"/>
            </a:endParaRPr>
          </a:p>
        </p:txBody>
      </p:sp>
      <p:sp>
        <p:nvSpPr>
          <p:cNvPr id="34" name="Marcador de contenido 33"/>
          <p:cNvSpPr>
            <a:spLocks noGrp="1"/>
          </p:cNvSpPr>
          <p:nvPr>
            <p:ph sz="half" idx="2"/>
          </p:nvPr>
        </p:nvSpPr>
        <p:spPr/>
        <p:txBody>
          <a:bodyPr/>
          <a:lstStyle/>
          <a:p>
            <a:r>
              <a:rPr lang="es-ES" dirty="0" smtClean="0"/>
              <a:t>Área para fotografías</a:t>
            </a: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8194" name="Picture 2" descr="Puede ser una imagen de 8 personas, personas de pie e interi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0" y="1351188"/>
            <a:ext cx="48387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9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1281</Words>
  <Application>Microsoft Office PowerPoint</Application>
  <PresentationFormat>Panorámica</PresentationFormat>
  <Paragraphs>67</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Bookman Old Style</vt:lpstr>
      <vt:lpstr>Calibri</vt:lpstr>
      <vt:lpstr>Calibri Light</vt:lpstr>
      <vt:lpstr>inherit</vt:lpstr>
      <vt:lpstr>Segoe UI Historic</vt:lpstr>
      <vt:lpstr>Tema de Office</vt:lpstr>
      <vt:lpstr>AYUNTAMIENTO DE SAN PEDRO TLAQUEPAQUE GOBIERNO 2022-2024    Secretaria General del Ayuntamiento Dirección de Delegaciones  Agencias Municipales</vt:lpstr>
      <vt:lpstr>3. Visita a colonia/Plan de Oriente                                   </vt:lpstr>
      <vt:lpstr>3. Visita a colonia/San Martin de las Flore s                                  </vt:lpstr>
      <vt:lpstr>3. Visita a colonia/San Martin de las Flore s</vt:lpstr>
      <vt:lpstr>3. Visita a colonia/San Martin de las Flores                                </vt:lpstr>
      <vt:lpstr>3. Visita a colonia/Rinconadas de San Martin.</vt:lpstr>
      <vt:lpstr>3. Visita a colonia/San Martin de las Flores</vt:lpstr>
      <vt:lpstr>3. Visita a colonia/ San Martin de las Flores                                 </vt:lpstr>
      <vt:lpstr>3. Visita a colonia/ San Martin de las Flores                                  </vt:lpstr>
      <vt:lpstr>3. Visita a colonia/San Martin de las Flores                                   </vt:lpstr>
      <vt:lpstr>3. Visita a colonia/  San Martin de las Flores                                 </vt:lpstr>
      <vt:lpstr>3. Visita a colonia/ Las Liebres </vt:lpstr>
      <vt:lpstr>3. Visita a colonia/ Arboledas de San Martin                                 </vt:lpstr>
      <vt:lpstr>3. Visita a colonia/San Martin de las Flores                                   </vt:lpstr>
      <vt:lpstr>3. Visita a colonia/San Martin de las Flores.                                  </vt:lpstr>
      <vt:lpstr>3. Visita a colonia/San Martin de las Flores                                   </vt:lpstr>
      <vt:lpstr>3. Visita a colonia/ San Martin de las Flores                                  </vt:lpstr>
      <vt:lpstr>3. Visita a colonia/San Martin de las Flores                                   </vt:lpstr>
      <vt:lpstr>3. Visita a colonia/San Martin de las Flores                                  </vt:lpstr>
      <vt:lpstr>3. Visita a colonia/El Zalate                                   </vt:lpstr>
      <vt:lpstr>3. Visita a colonia/ Rinconadas de San Martin.                                </vt:lpstr>
      <vt:lpstr>3. Visita a colonia/ Arboledas de San Martin.                                 </vt:lpstr>
      <vt:lpstr>3. Visita a colonia/ El Zalate                                 </vt:lpstr>
      <vt:lpstr>3. Visita a colonia/ Plan de Oriente                                 </vt:lpstr>
      <vt:lpstr>3. Visita a colonia/ El Mirador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DELEGACIONES</dc:creator>
  <cp:lastModifiedBy>Delegaciones</cp:lastModifiedBy>
  <cp:revision>49</cp:revision>
  <cp:lastPrinted>2022-03-14T15:49:38Z</cp:lastPrinted>
  <dcterms:created xsi:type="dcterms:W3CDTF">2022-02-28T19:49:16Z</dcterms:created>
  <dcterms:modified xsi:type="dcterms:W3CDTF">2022-03-28T18:47:56Z</dcterms:modified>
</cp:coreProperties>
</file>