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sldIdLst>
    <p:sldId id="507" r:id="rId4"/>
    <p:sldId id="511" r:id="rId5"/>
    <p:sldId id="519" r:id="rId6"/>
    <p:sldId id="535" r:id="rId7"/>
    <p:sldId id="521" r:id="rId8"/>
    <p:sldId id="536" r:id="rId9"/>
    <p:sldId id="537" r:id="rId10"/>
    <p:sldId id="538" r:id="rId11"/>
    <p:sldId id="539" r:id="rId12"/>
    <p:sldId id="540" r:id="rId13"/>
    <p:sldId id="541" r:id="rId14"/>
    <p:sldId id="542" r:id="rId15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4737" autoAdjust="0"/>
  </p:normalViewPr>
  <p:slideViewPr>
    <p:cSldViewPr>
      <p:cViewPr varScale="1">
        <p:scale>
          <a:sx n="108" d="100"/>
          <a:sy n="108" d="100"/>
        </p:scale>
        <p:origin x="132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B35E3-5A2B-4351-8B77-7B05ED5E1F3F}" type="datetimeFigureOut">
              <a:rPr lang="es-MX" smtClean="0"/>
              <a:pPr/>
              <a:t>28/03/2022</a:t>
            </a:fld>
            <a:endParaRPr lang="es-MX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97BC7-2E48-4E40-AE13-07C0EE113C30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28/03/2022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28/03/2022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28/03/2022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DC13A-3603-4870-A2B0-3AD17E5CEA8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28/03/2022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6B05EB-54FF-4B33-A625-AA13AAC9A0D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434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DC13A-3603-4870-A2B0-3AD17E5CEA8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28/03/2022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6B05EB-54FF-4B33-A625-AA13AAC9A0D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184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DC13A-3603-4870-A2B0-3AD17E5CEA8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28/03/2022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6B05EB-54FF-4B33-A625-AA13AAC9A0D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6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DC13A-3603-4870-A2B0-3AD17E5CEA8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28/03/2022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6B05EB-54FF-4B33-A625-AA13AAC9A0D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58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DC13A-3603-4870-A2B0-3AD17E5CEA8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28/03/2022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6B05EB-54FF-4B33-A625-AA13AAC9A0D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697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DC13A-3603-4870-A2B0-3AD17E5CEA8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28/03/2022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6B05EB-54FF-4B33-A625-AA13AAC9A0D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241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DC13A-3603-4870-A2B0-3AD17E5CEA8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28/03/2022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6B05EB-54FF-4B33-A625-AA13AAC9A0D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08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DC13A-3603-4870-A2B0-3AD17E5CEA8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28/03/2022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6B05EB-54FF-4B33-A625-AA13AAC9A0D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700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28/03/2022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DC13A-3603-4870-A2B0-3AD17E5CEA8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28/03/2022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6B05EB-54FF-4B33-A625-AA13AAC9A0D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422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DC13A-3603-4870-A2B0-3AD17E5CEA8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28/03/2022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6B05EB-54FF-4B33-A625-AA13AAC9A0D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36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DC13A-3603-4870-A2B0-3AD17E5CEA8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28/03/2022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6B05EB-54FF-4B33-A625-AA13AAC9A0D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828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DC13A-3603-4870-A2B0-3AD17E5CEA8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28/03/2022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6B05EB-54FF-4B33-A625-AA13AAC9A0D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057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DC13A-3603-4870-A2B0-3AD17E5CEA8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28/03/2022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6B05EB-54FF-4B33-A625-AA13AAC9A0D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658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DC13A-3603-4870-A2B0-3AD17E5CEA8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28/03/2022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6B05EB-54FF-4B33-A625-AA13AAC9A0D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838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DC13A-3603-4870-A2B0-3AD17E5CEA8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28/03/2022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6B05EB-54FF-4B33-A625-AA13AAC9A0D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92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DC13A-3603-4870-A2B0-3AD17E5CEA8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28/03/2022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6B05EB-54FF-4B33-A625-AA13AAC9A0D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659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DC13A-3603-4870-A2B0-3AD17E5CEA8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28/03/2022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6B05EB-54FF-4B33-A625-AA13AAC9A0D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223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DC13A-3603-4870-A2B0-3AD17E5CEA8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28/03/2022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6B05EB-54FF-4B33-A625-AA13AAC9A0D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89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28/03/2022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DC13A-3603-4870-A2B0-3AD17E5CEA8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28/03/2022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6B05EB-54FF-4B33-A625-AA13AAC9A0D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849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DC13A-3603-4870-A2B0-3AD17E5CEA8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28/03/2022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6B05EB-54FF-4B33-A625-AA13AAC9A0D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732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DC13A-3603-4870-A2B0-3AD17E5CEA8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28/03/2022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6B05EB-54FF-4B33-A625-AA13AAC9A0D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2066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DC13A-3603-4870-A2B0-3AD17E5CEA8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28/03/2022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6B05EB-54FF-4B33-A625-AA13AAC9A0D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13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28/03/2022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28/03/2022</a:t>
            </a:fld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28/03/2022</a:t>
            </a:fld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28/03/2022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28/03/2022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28/03/2022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E9114-DE24-410F-A170-0FBF4EC45CD5}" type="datetimeFigureOut">
              <a:rPr lang="es-MX" smtClean="0"/>
              <a:pPr/>
              <a:t>28/03/2022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B6418-89B9-481C-9E0B-CE487AF0D35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5EDC13A-3603-4870-A2B0-3AD17E5CEA8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28/03/2022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96B05EB-54FF-4B33-A625-AA13AAC9A0D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19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5EDC13A-3603-4870-A2B0-3AD17E5CEA8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28/03/2022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96B05EB-54FF-4B33-A625-AA13AAC9A0D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99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982363" y="1308272"/>
            <a:ext cx="6369908" cy="1266568"/>
          </a:xfrm>
        </p:spPr>
        <p:txBody>
          <a:bodyPr>
            <a:normAutofit fontScale="90000"/>
          </a:bodyPr>
          <a:lstStyle/>
          <a:p>
            <a:r>
              <a:rPr lang="es-ES" sz="2100" dirty="0">
                <a:latin typeface="Bookman Old Style" panose="02050604050505020204" pitchFamily="18" charset="0"/>
              </a:rPr>
              <a:t>AYUNTAMIENTO DE SAN PEDRO TLAQUEPAQUE</a:t>
            </a:r>
            <a:r>
              <a:rPr lang="es-ES" sz="2400" dirty="0"/>
              <a:t/>
            </a:r>
            <a:br>
              <a:rPr lang="es-ES" sz="2400" dirty="0"/>
            </a:br>
            <a:r>
              <a:rPr lang="es-ES" sz="1500" dirty="0"/>
              <a:t>GOBIERNO 2022-2024</a:t>
            </a:r>
            <a:br>
              <a:rPr lang="es-ES" sz="1500" dirty="0"/>
            </a:br>
            <a:r>
              <a:rPr lang="es-ES" sz="1500" dirty="0"/>
              <a:t/>
            </a:r>
            <a:br>
              <a:rPr lang="es-ES" sz="1500" dirty="0"/>
            </a:br>
            <a:r>
              <a:rPr lang="es-ES" sz="1500" dirty="0"/>
              <a:t/>
            </a:r>
            <a:br>
              <a:rPr lang="es-ES" sz="1500" dirty="0"/>
            </a:br>
            <a:r>
              <a:rPr lang="es-ES" sz="1500" dirty="0"/>
              <a:t/>
            </a:r>
            <a:br>
              <a:rPr lang="es-ES" sz="1500" dirty="0"/>
            </a:br>
            <a:r>
              <a:rPr lang="es-ES" sz="1500" dirty="0"/>
              <a:t>Secretaria General del Ayuntamiento</a:t>
            </a:r>
            <a:br>
              <a:rPr lang="es-ES" sz="1500" dirty="0"/>
            </a:br>
            <a:r>
              <a:rPr lang="es-ES" sz="1500" dirty="0"/>
              <a:t>Dirección de Delegaciones  Agencias Municipales</a:t>
            </a:r>
            <a:endParaRPr lang="es-MX" sz="1500" dirty="0"/>
          </a:p>
        </p:txBody>
      </p:sp>
      <p:sp>
        <p:nvSpPr>
          <p:cNvPr id="11" name="Subtítulo 10"/>
          <p:cNvSpPr>
            <a:spLocks noGrp="1"/>
          </p:cNvSpPr>
          <p:nvPr>
            <p:ph type="subTitle" idx="1"/>
          </p:nvPr>
        </p:nvSpPr>
        <p:spPr>
          <a:xfrm>
            <a:off x="982362" y="3520180"/>
            <a:ext cx="6858000" cy="2329199"/>
          </a:xfrm>
        </p:spPr>
        <p:txBody>
          <a:bodyPr/>
          <a:lstStyle/>
          <a:p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Secretaria General del Ayuntamiento</a:t>
            </a:r>
          </a:p>
          <a:p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Dirección de Delegaciones y Agencias Municipales</a:t>
            </a:r>
          </a:p>
          <a:p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 smtClean="0"/>
              <a:t>DELEGACION LOMA BONITA</a:t>
            </a:r>
          </a:p>
          <a:p>
            <a:r>
              <a:rPr lang="es-ES" dirty="0" smtClean="0"/>
              <a:t>Informe Marzo  2022</a:t>
            </a:r>
            <a:endParaRPr lang="es-MX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145" y="1589387"/>
            <a:ext cx="5394722" cy="1870472"/>
          </a:xfrm>
        </p:spPr>
      </p:pic>
    </p:spTree>
    <p:extLst>
      <p:ext uri="{BB962C8B-B14F-4D97-AF65-F5344CB8AC3E}">
        <p14:creationId xmlns:p14="http://schemas.microsoft.com/office/powerpoint/2010/main" val="297631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0130" y="1131094"/>
            <a:ext cx="8095220" cy="994172"/>
          </a:xfrm>
        </p:spPr>
        <p:txBody>
          <a:bodyPr>
            <a:normAutofit/>
          </a:bodyPr>
          <a:lstStyle/>
          <a:p>
            <a:r>
              <a:rPr lang="es-ES" sz="1800" dirty="0" smtClean="0"/>
              <a:t>             Eventos Complementario                   </a:t>
            </a:r>
            <a:endParaRPr lang="es-MX" sz="1800" dirty="0"/>
          </a:p>
        </p:txBody>
      </p:sp>
      <p:sp>
        <p:nvSpPr>
          <p:cNvPr id="3" name="Marcador de texto 2"/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3573434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900" dirty="0" smtClean="0"/>
              <a:t> </a:t>
            </a:r>
            <a:endParaRPr lang="es-ES" sz="1900" dirty="0"/>
          </a:p>
          <a:p>
            <a:pPr marL="0" indent="0">
              <a:buNone/>
            </a:pPr>
            <a:endParaRPr lang="es-ES" sz="1900" dirty="0"/>
          </a:p>
          <a:p>
            <a:pPr marL="0" indent="0">
              <a:buNone/>
            </a:pPr>
            <a:endParaRPr lang="es-MX" sz="1900" dirty="0"/>
          </a:p>
          <a:p>
            <a:endParaRPr lang="es-MX" dirty="0"/>
          </a:p>
        </p:txBody>
      </p:sp>
      <p:sp>
        <p:nvSpPr>
          <p:cNvPr id="34" name="Marcador de contenido 3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Hospital Materno Infantil</a:t>
            </a:r>
            <a:r>
              <a:rPr lang="es-ES" dirty="0" smtClean="0"/>
              <a:t>.</a:t>
            </a:r>
            <a:endParaRPr lang="es-MX" dirty="0"/>
          </a:p>
        </p:txBody>
      </p:sp>
      <p:cxnSp>
        <p:nvCxnSpPr>
          <p:cNvPr id="6" name="Conector recto 5"/>
          <p:cNvCxnSpPr>
            <a:stCxn id="2" idx="1"/>
          </p:cNvCxnSpPr>
          <p:nvPr/>
        </p:nvCxnSpPr>
        <p:spPr>
          <a:xfrm flipH="1" flipV="1">
            <a:off x="338138" y="1493624"/>
            <a:ext cx="81992" cy="134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1331640" y="2551837"/>
            <a:ext cx="27763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Día </a:t>
            </a:r>
            <a:r>
              <a:rPr lang="es-E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kumimoji="0" lang="es-E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 Marzo.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Agente Municipal acudió a la inauguración del Hospital Materno Infantil en la colonia San Martin de las Flores.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625" y="4298925"/>
            <a:ext cx="2188996" cy="158417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366" y="2348881"/>
            <a:ext cx="2175098" cy="158417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749" y="2348881"/>
            <a:ext cx="2227872" cy="165618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286" y="4298924"/>
            <a:ext cx="2269178" cy="158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3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0130" y="1131094"/>
            <a:ext cx="8095220" cy="994172"/>
          </a:xfrm>
        </p:spPr>
        <p:txBody>
          <a:bodyPr>
            <a:normAutofit/>
          </a:bodyPr>
          <a:lstStyle/>
          <a:p>
            <a:r>
              <a:rPr lang="es-ES" sz="1800" dirty="0" smtClean="0"/>
              <a:t>             Eventos Complementario                   </a:t>
            </a:r>
            <a:endParaRPr lang="es-MX" sz="1800" dirty="0"/>
          </a:p>
        </p:txBody>
      </p:sp>
      <p:sp>
        <p:nvSpPr>
          <p:cNvPr id="3" name="Marcador de texto 2"/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3573434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900" dirty="0" smtClean="0"/>
              <a:t> </a:t>
            </a:r>
            <a:endParaRPr lang="es-ES" sz="1900" dirty="0"/>
          </a:p>
          <a:p>
            <a:pPr marL="0" indent="0">
              <a:buNone/>
            </a:pPr>
            <a:endParaRPr lang="es-ES" sz="1900" dirty="0"/>
          </a:p>
          <a:p>
            <a:pPr marL="0" indent="0">
              <a:buNone/>
            </a:pPr>
            <a:endParaRPr lang="es-MX" sz="1900" dirty="0"/>
          </a:p>
          <a:p>
            <a:endParaRPr lang="es-MX" dirty="0"/>
          </a:p>
        </p:txBody>
      </p:sp>
      <p:sp>
        <p:nvSpPr>
          <p:cNvPr id="34" name="Marcador de contenido 3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Evento en el Refugio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ector recto 5"/>
          <p:cNvCxnSpPr>
            <a:stCxn id="2" idx="1"/>
          </p:cNvCxnSpPr>
          <p:nvPr/>
        </p:nvCxnSpPr>
        <p:spPr>
          <a:xfrm flipH="1" flipV="1">
            <a:off x="338138" y="1493624"/>
            <a:ext cx="81992" cy="134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1331640" y="2551837"/>
            <a:ext cx="27763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Día </a:t>
            </a:r>
            <a:r>
              <a:rPr lang="es-ES" sz="14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kumimoji="0" lang="es-E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 Marzo.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Agente Municipal acudió al Arranque de cursos de la Academia Municipal 2022  en el Refugio.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348881"/>
            <a:ext cx="1941984" cy="144015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2348882"/>
            <a:ext cx="1750872" cy="144015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150" y="4005065"/>
            <a:ext cx="1850136" cy="180019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4005066"/>
            <a:ext cx="1750872" cy="180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9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0130" y="1131094"/>
            <a:ext cx="8095220" cy="994172"/>
          </a:xfrm>
        </p:spPr>
        <p:txBody>
          <a:bodyPr>
            <a:normAutofit/>
          </a:bodyPr>
          <a:lstStyle/>
          <a:p>
            <a:r>
              <a:rPr lang="es-ES" sz="1800" dirty="0" smtClean="0"/>
              <a:t>             Eventos Complementario                   </a:t>
            </a:r>
            <a:endParaRPr lang="es-MX" sz="1800" dirty="0"/>
          </a:p>
        </p:txBody>
      </p:sp>
      <p:sp>
        <p:nvSpPr>
          <p:cNvPr id="3" name="Marcador de texto 2"/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3573434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900" dirty="0" smtClean="0"/>
              <a:t> </a:t>
            </a:r>
            <a:endParaRPr lang="es-ES" sz="1900" dirty="0"/>
          </a:p>
          <a:p>
            <a:pPr marL="0" indent="0">
              <a:buNone/>
            </a:pPr>
            <a:endParaRPr lang="es-ES" sz="1900" dirty="0"/>
          </a:p>
          <a:p>
            <a:pPr marL="0" indent="0">
              <a:buNone/>
            </a:pPr>
            <a:endParaRPr lang="es-MX" sz="1900" dirty="0"/>
          </a:p>
          <a:p>
            <a:endParaRPr lang="es-MX" dirty="0"/>
          </a:p>
        </p:txBody>
      </p:sp>
      <p:sp>
        <p:nvSpPr>
          <p:cNvPr id="34" name="Marcador de contenido 3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Entrega de Kits en colonia el Sauz.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ector recto 5"/>
          <p:cNvCxnSpPr>
            <a:stCxn id="2" idx="1"/>
          </p:cNvCxnSpPr>
          <p:nvPr/>
        </p:nvCxnSpPr>
        <p:spPr>
          <a:xfrm flipH="1" flipV="1">
            <a:off x="338138" y="1493624"/>
            <a:ext cx="81992" cy="134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1331640" y="2551837"/>
            <a:ext cx="27763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Día </a:t>
            </a:r>
            <a:r>
              <a:rPr lang="es-ES" sz="14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kumimoji="0" lang="es-E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 Marzo.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Agente Municipal acudió a la colonia el Sauz para inspeccionar entrega de Kits de primeros Auxilios por parte “Fundación Nacional para la Gestión de Riesgos de Desastres. A.C.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150" y="2420889"/>
            <a:ext cx="2823170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4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0130" y="1131094"/>
            <a:ext cx="8095220" cy="994172"/>
          </a:xfrm>
        </p:spPr>
        <p:txBody>
          <a:bodyPr>
            <a:normAutofit/>
          </a:bodyPr>
          <a:lstStyle/>
          <a:p>
            <a:r>
              <a:rPr lang="es-ES" sz="1800" dirty="0" smtClean="0"/>
              <a:t>             Programa 3 Visitas a colonias Marzo 2022                   </a:t>
            </a:r>
            <a:endParaRPr lang="es-MX" sz="1800" dirty="0"/>
          </a:p>
        </p:txBody>
      </p:sp>
      <p:sp>
        <p:nvSpPr>
          <p:cNvPr id="3" name="Marcador de texto 2"/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3573434" cy="3263504"/>
          </a:xfrm>
        </p:spPr>
        <p:txBody>
          <a:bodyPr>
            <a:normAutofit/>
          </a:bodyPr>
          <a:lstStyle/>
          <a:p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Programa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3 Visita a colonias </a:t>
            </a:r>
          </a:p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Día  02 de Marzo.</a:t>
            </a:r>
          </a:p>
          <a:p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Se realizo visita a la colonia Loma Bonita para realizar un reporte al Departamento de Aseo Publico para realizar operativo de Descacharrizacion.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Marcador de contenido 3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Calle Cruz de las colinas</a:t>
            </a:r>
            <a:r>
              <a:rPr lang="es-ES" dirty="0" smtClean="0"/>
              <a:t>.</a:t>
            </a:r>
            <a:endParaRPr lang="es-MX" dirty="0"/>
          </a:p>
        </p:txBody>
      </p:sp>
      <p:cxnSp>
        <p:nvCxnSpPr>
          <p:cNvPr id="6" name="Conector recto 5"/>
          <p:cNvCxnSpPr>
            <a:stCxn id="2" idx="1"/>
          </p:cNvCxnSpPr>
          <p:nvPr/>
        </p:nvCxnSpPr>
        <p:spPr>
          <a:xfrm flipH="1" flipV="1">
            <a:off x="338138" y="1493624"/>
            <a:ext cx="81992" cy="134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876" y="2276872"/>
            <a:ext cx="1816765" cy="15026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2287256"/>
            <a:ext cx="2038904" cy="149223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180" y="4077071"/>
            <a:ext cx="1816765" cy="180230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212" y="4077071"/>
            <a:ext cx="2005758" cy="18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2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0130" y="1131094"/>
            <a:ext cx="8095220" cy="994172"/>
          </a:xfrm>
        </p:spPr>
        <p:txBody>
          <a:bodyPr>
            <a:normAutofit/>
          </a:bodyPr>
          <a:lstStyle/>
          <a:p>
            <a:r>
              <a:rPr lang="es-ES" sz="1800" dirty="0" smtClean="0"/>
              <a:t>Programa 3 Visitas a colonias Marzo 2022.                         </a:t>
            </a:r>
            <a:endParaRPr lang="es-MX" sz="1800" dirty="0"/>
          </a:p>
        </p:txBody>
      </p:sp>
      <p:sp>
        <p:nvSpPr>
          <p:cNvPr id="3" name="Marcador de texto 2"/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3573434" cy="3263504"/>
          </a:xfrm>
        </p:spPr>
        <p:txBody>
          <a:bodyPr>
            <a:normAutofit/>
          </a:bodyPr>
          <a:lstStyle/>
          <a:p>
            <a:r>
              <a:rPr lang="es-ES" dirty="0" smtClean="0"/>
              <a:t> </a:t>
            </a:r>
            <a:endParaRPr lang="es-MX" dirty="0"/>
          </a:p>
        </p:txBody>
      </p:sp>
      <p:sp>
        <p:nvSpPr>
          <p:cNvPr id="34" name="Marcador de contenido 3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Parque la Fuente</a:t>
            </a:r>
            <a:r>
              <a:rPr lang="es-ES" dirty="0" smtClean="0"/>
              <a:t>.</a:t>
            </a:r>
            <a:endParaRPr lang="es-MX" dirty="0"/>
          </a:p>
        </p:txBody>
      </p:sp>
      <p:cxnSp>
        <p:nvCxnSpPr>
          <p:cNvPr id="6" name="Conector recto 5"/>
          <p:cNvCxnSpPr>
            <a:stCxn id="2" idx="1"/>
          </p:cNvCxnSpPr>
          <p:nvPr/>
        </p:nvCxnSpPr>
        <p:spPr>
          <a:xfrm flipH="1" flipV="1">
            <a:off x="338138" y="1493624"/>
            <a:ext cx="81992" cy="134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349698"/>
            <a:ext cx="1795830" cy="16765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773" y="2349698"/>
            <a:ext cx="1871634" cy="167654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159012"/>
            <a:ext cx="1893476" cy="201795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773" y="4159012"/>
            <a:ext cx="1987468" cy="201795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115616" y="2413338"/>
            <a:ext cx="27363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Programa 3 </a:t>
            </a:r>
          </a:p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Día  07 y 08 de Marzo.</a:t>
            </a:r>
          </a:p>
          <a:p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Se realizo visita a la colonia Parques  Colon para inspeccionar trabajos de COMUDE en el Parque la Fuente limpieza, poda y trabajos de pintura.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90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0130" y="1131094"/>
            <a:ext cx="8095220" cy="994172"/>
          </a:xfrm>
        </p:spPr>
        <p:txBody>
          <a:bodyPr>
            <a:normAutofit/>
          </a:bodyPr>
          <a:lstStyle/>
          <a:p>
            <a:r>
              <a:rPr lang="es-ES" sz="1800" dirty="0" smtClean="0"/>
              <a:t>Programa 3 Visitas a colonias Marzo 2022.                                  </a:t>
            </a:r>
            <a:endParaRPr lang="es-MX" sz="1800" dirty="0"/>
          </a:p>
        </p:txBody>
      </p:sp>
      <p:sp>
        <p:nvSpPr>
          <p:cNvPr id="3" name="Marcador de texto 2"/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3295278" cy="3263504"/>
          </a:xfrm>
        </p:spPr>
        <p:txBody>
          <a:bodyPr>
            <a:normAutofit/>
          </a:bodyPr>
          <a:lstStyle/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s-MX" sz="20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34" name="Marcador de contenido 3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Plaza </a:t>
            </a:r>
            <a:r>
              <a:rPr lang="es-E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Tabachines</a:t>
            </a:r>
            <a:r>
              <a:rPr lang="es-ES" dirty="0" smtClean="0"/>
              <a:t>.</a:t>
            </a:r>
            <a:endParaRPr lang="es-MX" dirty="0"/>
          </a:p>
        </p:txBody>
      </p:sp>
      <p:cxnSp>
        <p:nvCxnSpPr>
          <p:cNvPr id="6" name="Conector recto 5"/>
          <p:cNvCxnSpPr>
            <a:stCxn id="2" idx="1"/>
          </p:cNvCxnSpPr>
          <p:nvPr/>
        </p:nvCxnSpPr>
        <p:spPr>
          <a:xfrm flipH="1" flipV="1">
            <a:off x="338138" y="1493624"/>
            <a:ext cx="81992" cy="134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/>
          <p:cNvSpPr/>
          <p:nvPr/>
        </p:nvSpPr>
        <p:spPr>
          <a:xfrm>
            <a:off x="755576" y="2413338"/>
            <a:ext cx="28083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3 </a:t>
            </a:r>
          </a:p>
          <a:p>
            <a:pPr lvl="0">
              <a:defRPr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Día  </a:t>
            </a:r>
            <a:r>
              <a:rPr lang="es-E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 </a:t>
            </a: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Marzo.</a:t>
            </a:r>
          </a:p>
          <a:p>
            <a:pPr lvl="0">
              <a:defRPr/>
            </a:pPr>
            <a:endParaRPr lang="es-E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realizo visita a la colonia </a:t>
            </a:r>
            <a:r>
              <a:rPr lang="es-E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Loma Bonita para inspeccionar trabajos por parte de  Mejoramiento  Urbano Balizando los Alrededores de la Agencia Municipal Loma Bonita.</a:t>
            </a:r>
            <a:endParaRPr lang="es-MX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2419700"/>
            <a:ext cx="1961840" cy="17314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2430085"/>
            <a:ext cx="1960577" cy="173141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4174116"/>
            <a:ext cx="1961840" cy="206062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5" y="4203528"/>
            <a:ext cx="2025855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4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0130" y="1131094"/>
            <a:ext cx="8095220" cy="994172"/>
          </a:xfrm>
        </p:spPr>
        <p:txBody>
          <a:bodyPr>
            <a:normAutofit/>
          </a:bodyPr>
          <a:lstStyle/>
          <a:p>
            <a:r>
              <a:rPr lang="es-ES" sz="1800" dirty="0" smtClean="0"/>
              <a:t>Programa 3 Visitas a colonias Marzo 2022.                                  </a:t>
            </a:r>
            <a:endParaRPr lang="es-MX" sz="1800" dirty="0"/>
          </a:p>
        </p:txBody>
      </p:sp>
      <p:sp>
        <p:nvSpPr>
          <p:cNvPr id="3" name="Marcador de texto 2"/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3295278" cy="3263504"/>
          </a:xfrm>
        </p:spPr>
        <p:txBody>
          <a:bodyPr>
            <a:normAutofit/>
          </a:bodyPr>
          <a:lstStyle/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s-MX" sz="20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34" name="Marcador de contenido 3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Colonia Loma Bonita y el Sauz</a:t>
            </a:r>
            <a:r>
              <a:rPr lang="es-ES" dirty="0" smtClean="0"/>
              <a:t>.</a:t>
            </a:r>
            <a:endParaRPr lang="es-MX" dirty="0"/>
          </a:p>
        </p:txBody>
      </p:sp>
      <p:cxnSp>
        <p:nvCxnSpPr>
          <p:cNvPr id="6" name="Conector recto 5"/>
          <p:cNvCxnSpPr>
            <a:stCxn id="2" idx="1"/>
          </p:cNvCxnSpPr>
          <p:nvPr/>
        </p:nvCxnSpPr>
        <p:spPr>
          <a:xfrm flipH="1" flipV="1">
            <a:off x="338138" y="1493624"/>
            <a:ext cx="81992" cy="134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/>
          <p:cNvSpPr/>
          <p:nvPr/>
        </p:nvSpPr>
        <p:spPr>
          <a:xfrm>
            <a:off x="755576" y="2413338"/>
            <a:ext cx="28083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3 </a:t>
            </a:r>
          </a:p>
          <a:p>
            <a:pPr lvl="0">
              <a:defRPr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Día  </a:t>
            </a:r>
            <a:r>
              <a:rPr lang="es-E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Marzo.</a:t>
            </a:r>
          </a:p>
          <a:p>
            <a:pPr lvl="0">
              <a:defRPr/>
            </a:pPr>
            <a:endParaRPr lang="es-E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realizo visita a la colonia </a:t>
            </a:r>
            <a:r>
              <a:rPr lang="es-E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Loma Bonita y el Sauz para realizar reporte al departamento de Aseo Publico para operativos de descacharrizacion en ambas colonias.</a:t>
            </a:r>
            <a:endParaRPr lang="es-MX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110" y="2226468"/>
            <a:ext cx="2823170" cy="141855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858221"/>
            <a:ext cx="280831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0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0130" y="1131094"/>
            <a:ext cx="8095220" cy="994172"/>
          </a:xfrm>
        </p:spPr>
        <p:txBody>
          <a:bodyPr>
            <a:normAutofit/>
          </a:bodyPr>
          <a:lstStyle/>
          <a:p>
            <a:r>
              <a:rPr lang="es-ES" sz="1800" dirty="0" smtClean="0"/>
              <a:t>             Programa 4 Brigadas de Mantenimiento y Recuperación de Espacios Públicos                   </a:t>
            </a:r>
            <a:endParaRPr lang="es-MX" sz="1800" dirty="0"/>
          </a:p>
        </p:txBody>
      </p:sp>
      <p:sp>
        <p:nvSpPr>
          <p:cNvPr id="3" name="Marcador de texto 2"/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3573434" cy="3263504"/>
          </a:xfrm>
        </p:spPr>
        <p:txBody>
          <a:bodyPr>
            <a:normAutofit/>
          </a:bodyPr>
          <a:lstStyle/>
          <a:p>
            <a:r>
              <a:rPr lang="es-ES" dirty="0" smtClean="0"/>
              <a:t>Programa 4</a:t>
            </a:r>
            <a:endParaRPr lang="es-MX" dirty="0"/>
          </a:p>
        </p:txBody>
      </p:sp>
      <p:sp>
        <p:nvSpPr>
          <p:cNvPr id="34" name="Marcador de contenido 3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Agencia Loma Bonita</a:t>
            </a:r>
            <a:r>
              <a:rPr lang="es-ES" dirty="0" smtClean="0"/>
              <a:t>.</a:t>
            </a:r>
            <a:endParaRPr lang="es-MX" dirty="0"/>
          </a:p>
        </p:txBody>
      </p:sp>
      <p:cxnSp>
        <p:nvCxnSpPr>
          <p:cNvPr id="6" name="Conector recto 5"/>
          <p:cNvCxnSpPr>
            <a:stCxn id="2" idx="1"/>
          </p:cNvCxnSpPr>
          <p:nvPr/>
        </p:nvCxnSpPr>
        <p:spPr>
          <a:xfrm flipH="1" flipV="1">
            <a:off x="338138" y="1493624"/>
            <a:ext cx="81992" cy="134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755576" y="2690336"/>
            <a:ext cx="24482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Día 02, 07,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09,14,15 , 18, 23 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de  Marzo.</a:t>
            </a:r>
          </a:p>
          <a:p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Se realizo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trabajo de campo limpiando la parte trasera de la Agencia Municipal así como los alrededores de esta.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193" y="2424359"/>
            <a:ext cx="1728192" cy="183954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193" y="4314503"/>
            <a:ext cx="1753374" cy="191306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354" y="2424359"/>
            <a:ext cx="1943027" cy="18395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594" y="4314503"/>
            <a:ext cx="1950592" cy="191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1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0130" y="1131094"/>
            <a:ext cx="8095220" cy="994172"/>
          </a:xfrm>
        </p:spPr>
        <p:txBody>
          <a:bodyPr>
            <a:normAutofit/>
          </a:bodyPr>
          <a:lstStyle/>
          <a:p>
            <a:r>
              <a:rPr lang="es-ES" sz="1800" dirty="0" smtClean="0"/>
              <a:t>Programa 4 Brigadas de Mantenimiento y Recuperación de Espacios Públicos Marzo 2022                      </a:t>
            </a:r>
            <a:endParaRPr lang="es-MX" sz="1800" dirty="0"/>
          </a:p>
        </p:txBody>
      </p:sp>
      <p:sp>
        <p:nvSpPr>
          <p:cNvPr id="3" name="Marcador de texto 2"/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3573434" cy="3263504"/>
          </a:xfrm>
        </p:spPr>
        <p:txBody>
          <a:bodyPr>
            <a:normAutofit/>
          </a:bodyPr>
          <a:lstStyle/>
          <a:p>
            <a:r>
              <a:rPr lang="es-ES" dirty="0" smtClean="0"/>
              <a:t>Programa 4</a:t>
            </a:r>
            <a:endParaRPr lang="es-MX" dirty="0"/>
          </a:p>
        </p:txBody>
      </p:sp>
      <p:sp>
        <p:nvSpPr>
          <p:cNvPr id="34" name="Marcador de contenido 3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Plaza </a:t>
            </a:r>
            <a:r>
              <a:rPr lang="es-E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Tabachines</a:t>
            </a:r>
            <a:r>
              <a:rPr lang="es-ES" dirty="0" smtClean="0"/>
              <a:t>.</a:t>
            </a:r>
            <a:endParaRPr lang="es-MX" dirty="0"/>
          </a:p>
        </p:txBody>
      </p:sp>
      <p:cxnSp>
        <p:nvCxnSpPr>
          <p:cNvPr id="6" name="Conector recto 5"/>
          <p:cNvCxnSpPr>
            <a:stCxn id="2" idx="1"/>
          </p:cNvCxnSpPr>
          <p:nvPr/>
        </p:nvCxnSpPr>
        <p:spPr>
          <a:xfrm flipH="1" flipV="1">
            <a:off x="338138" y="1493624"/>
            <a:ext cx="81992" cy="134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454" y="4145835"/>
            <a:ext cx="3384379" cy="16561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2135756"/>
            <a:ext cx="1937256" cy="186553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020" y="2189597"/>
            <a:ext cx="1904624" cy="181169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827584" y="2828836"/>
            <a:ext cx="3024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Día 03  de  Marzo.</a:t>
            </a:r>
          </a:p>
          <a:p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Se realizo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trabajo de campo limpiando la Plaza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Tabachines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35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0130" y="1131094"/>
            <a:ext cx="8095220" cy="994172"/>
          </a:xfrm>
        </p:spPr>
        <p:txBody>
          <a:bodyPr>
            <a:normAutofit/>
          </a:bodyPr>
          <a:lstStyle/>
          <a:p>
            <a:r>
              <a:rPr lang="es-ES" sz="1800" dirty="0" smtClean="0"/>
              <a:t>Programa 4 Brigadas de Mantenimiento y Recuperación de Espacios Públicos Marzo 2022                    </a:t>
            </a:r>
            <a:endParaRPr lang="es-MX" sz="1800" dirty="0"/>
          </a:p>
        </p:txBody>
      </p:sp>
      <p:sp>
        <p:nvSpPr>
          <p:cNvPr id="3" name="Marcador de texto 2"/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3573434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900" dirty="0" smtClean="0"/>
              <a:t> </a:t>
            </a:r>
            <a:endParaRPr lang="es-ES" sz="1900" dirty="0"/>
          </a:p>
          <a:p>
            <a:pPr marL="0" indent="0">
              <a:buNone/>
            </a:pPr>
            <a:endParaRPr lang="es-ES" sz="1900" dirty="0"/>
          </a:p>
          <a:p>
            <a:pPr marL="0" indent="0">
              <a:buNone/>
            </a:pPr>
            <a:endParaRPr lang="es-MX" sz="1900" dirty="0"/>
          </a:p>
          <a:p>
            <a:endParaRPr lang="es-MX" dirty="0"/>
          </a:p>
        </p:txBody>
      </p:sp>
      <p:sp>
        <p:nvSpPr>
          <p:cNvPr id="34" name="Marcador de contenido 3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Excepción y Descuentos de pagos</a:t>
            </a:r>
            <a:r>
              <a:rPr lang="es-ES" dirty="0" smtClean="0"/>
              <a:t>.</a:t>
            </a:r>
            <a:endParaRPr lang="es-MX" dirty="0"/>
          </a:p>
        </p:txBody>
      </p:sp>
      <p:cxnSp>
        <p:nvCxnSpPr>
          <p:cNvPr id="6" name="Conector recto 5"/>
          <p:cNvCxnSpPr>
            <a:stCxn id="2" idx="1"/>
          </p:cNvCxnSpPr>
          <p:nvPr/>
        </p:nvCxnSpPr>
        <p:spPr>
          <a:xfrm flipH="1" flipV="1">
            <a:off x="338138" y="1493624"/>
            <a:ext cx="81992" cy="134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1331640" y="2551837"/>
            <a:ext cx="27763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Día </a:t>
            </a:r>
            <a:r>
              <a:rPr lang="es-E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kumimoji="0" lang="es-E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  Marzo.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 realizo apoyo </a:t>
            </a:r>
            <a:r>
              <a:rPr lang="es-E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departamento de Ingresos en el Programa Excepción y descuentos  de pago predial  en la Agencia Municipal Loma Bonita teniendo un total de 150 personas.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560" y="2276872"/>
            <a:ext cx="1884575" cy="16561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2276872"/>
            <a:ext cx="1894888" cy="165618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070" y="4154909"/>
            <a:ext cx="1887065" cy="180020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725" y="4154909"/>
            <a:ext cx="1897380" cy="180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4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0130" y="1131094"/>
            <a:ext cx="8095220" cy="994172"/>
          </a:xfrm>
        </p:spPr>
        <p:txBody>
          <a:bodyPr>
            <a:normAutofit/>
          </a:bodyPr>
          <a:lstStyle/>
          <a:p>
            <a:r>
              <a:rPr lang="es-ES" sz="1800" dirty="0" smtClean="0"/>
              <a:t>             Eventos Complementario                   </a:t>
            </a:r>
            <a:endParaRPr lang="es-MX" sz="1800" dirty="0"/>
          </a:p>
        </p:txBody>
      </p:sp>
      <p:sp>
        <p:nvSpPr>
          <p:cNvPr id="3" name="Marcador de texto 2"/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3573434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900" dirty="0" smtClean="0"/>
              <a:t> </a:t>
            </a:r>
            <a:endParaRPr lang="es-ES" sz="1900" dirty="0"/>
          </a:p>
          <a:p>
            <a:pPr marL="0" indent="0">
              <a:buNone/>
            </a:pPr>
            <a:endParaRPr lang="es-ES" sz="1900" dirty="0"/>
          </a:p>
          <a:p>
            <a:pPr marL="0" indent="0">
              <a:buNone/>
            </a:pPr>
            <a:endParaRPr lang="es-MX" sz="1900" dirty="0"/>
          </a:p>
          <a:p>
            <a:endParaRPr lang="es-MX" dirty="0"/>
          </a:p>
        </p:txBody>
      </p:sp>
      <p:sp>
        <p:nvSpPr>
          <p:cNvPr id="34" name="Marcador de contenido 3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Evento Parque la Fuente</a:t>
            </a:r>
            <a:r>
              <a:rPr lang="es-ES" dirty="0" smtClean="0"/>
              <a:t>.</a:t>
            </a:r>
            <a:endParaRPr lang="es-MX" dirty="0"/>
          </a:p>
        </p:txBody>
      </p:sp>
      <p:cxnSp>
        <p:nvCxnSpPr>
          <p:cNvPr id="6" name="Conector recto 5"/>
          <p:cNvCxnSpPr>
            <a:stCxn id="2" idx="1"/>
          </p:cNvCxnSpPr>
          <p:nvPr/>
        </p:nvCxnSpPr>
        <p:spPr>
          <a:xfrm flipH="1" flipV="1">
            <a:off x="338138" y="1493624"/>
            <a:ext cx="81992" cy="134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2226469"/>
            <a:ext cx="2078653" cy="192464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168" y="2206321"/>
            <a:ext cx="1958328" cy="194479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366" y="4489048"/>
            <a:ext cx="2592288" cy="1687915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331640" y="2551837"/>
            <a:ext cx="27763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Día 08  de  Marzo.</a:t>
            </a:r>
          </a:p>
          <a:p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El Agente Municipal acudió al  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Evento recreativo  por parte de COMUDE en el Parque la Fuente ubicado en la colonia Parques colon teniendo un total de 200 personas.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04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9101</TotalTime>
  <Words>499</Words>
  <Application>Microsoft Office PowerPoint</Application>
  <PresentationFormat>Presentación en pantalla (4:3)</PresentationFormat>
  <Paragraphs>79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Bookman Old Style</vt:lpstr>
      <vt:lpstr>Calibri</vt:lpstr>
      <vt:lpstr>Calibri Light</vt:lpstr>
      <vt:lpstr>Tema de Office</vt:lpstr>
      <vt:lpstr>1_Tema de Office</vt:lpstr>
      <vt:lpstr>2_Tema de Office</vt:lpstr>
      <vt:lpstr>AYUNTAMIENTO DE SAN PEDRO TLAQUEPAQUE GOBIERNO 2022-2024    Secretaria General del Ayuntamiento Dirección de Delegaciones  Agencias Municipales</vt:lpstr>
      <vt:lpstr>             Programa 3 Visitas a colonias Marzo 2022                   </vt:lpstr>
      <vt:lpstr>Programa 3 Visitas a colonias Marzo 2022.                         </vt:lpstr>
      <vt:lpstr>Programa 3 Visitas a colonias Marzo 2022.                                  </vt:lpstr>
      <vt:lpstr>Programa 3 Visitas a colonias Marzo 2022.                                  </vt:lpstr>
      <vt:lpstr>             Programa 4 Brigadas de Mantenimiento y Recuperación de Espacios Públicos                   </vt:lpstr>
      <vt:lpstr>Programa 4 Brigadas de Mantenimiento y Recuperación de Espacios Públicos Marzo 2022                      </vt:lpstr>
      <vt:lpstr>Programa 4 Brigadas de Mantenimiento y Recuperación de Espacios Públicos Marzo 2022                    </vt:lpstr>
      <vt:lpstr>             Eventos Complementario                   </vt:lpstr>
      <vt:lpstr>             Eventos Complementario                   </vt:lpstr>
      <vt:lpstr>             Eventos Complementario                   </vt:lpstr>
      <vt:lpstr>             Eventos Complementario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Amd E1</dc:creator>
  <cp:lastModifiedBy>Soporte</cp:lastModifiedBy>
  <cp:revision>271</cp:revision>
  <dcterms:created xsi:type="dcterms:W3CDTF">2019-08-23T19:21:35Z</dcterms:created>
  <dcterms:modified xsi:type="dcterms:W3CDTF">2022-03-28T19:42:31Z</dcterms:modified>
</cp:coreProperties>
</file>