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4" r:id="rId3"/>
    <p:sldId id="275" r:id="rId4"/>
    <p:sldId id="278" r:id="rId5"/>
    <p:sldId id="276" r:id="rId6"/>
    <p:sldId id="277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C13A-3603-4870-A2B0-3AD17E5CEA88}" type="datetimeFigureOut">
              <a:rPr lang="es-MX" smtClean="0"/>
              <a:t>25/03/2022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05EB-54FF-4B33-A625-AA13AAC9A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562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C13A-3603-4870-A2B0-3AD17E5CEA88}" type="datetimeFigureOut">
              <a:rPr lang="es-MX" smtClean="0"/>
              <a:t>25/03/2022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05EB-54FF-4B33-A625-AA13AAC9A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532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C13A-3603-4870-A2B0-3AD17E5CEA88}" type="datetimeFigureOut">
              <a:rPr lang="es-MX" smtClean="0"/>
              <a:t>25/03/2022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05EB-54FF-4B33-A625-AA13AAC9A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099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C13A-3603-4870-A2B0-3AD17E5CEA88}" type="datetimeFigureOut">
              <a:rPr lang="es-MX" smtClean="0"/>
              <a:t>25/03/2022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05EB-54FF-4B33-A625-AA13AAC9A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477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C13A-3603-4870-A2B0-3AD17E5CEA88}" type="datetimeFigureOut">
              <a:rPr lang="es-MX" smtClean="0"/>
              <a:t>25/03/2022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05EB-54FF-4B33-A625-AA13AAC9A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979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C13A-3603-4870-A2B0-3AD17E5CEA88}" type="datetimeFigureOut">
              <a:rPr lang="es-MX" smtClean="0"/>
              <a:t>25/03/2022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05EB-54FF-4B33-A625-AA13AAC9A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12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C13A-3603-4870-A2B0-3AD17E5CEA88}" type="datetimeFigureOut">
              <a:rPr lang="es-MX" smtClean="0"/>
              <a:t>25/03/2022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05EB-54FF-4B33-A625-AA13AAC9A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863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C13A-3603-4870-A2B0-3AD17E5CEA88}" type="datetimeFigureOut">
              <a:rPr lang="es-MX" smtClean="0"/>
              <a:t>25/03/2022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05EB-54FF-4B33-A625-AA13AAC9A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49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C13A-3603-4870-A2B0-3AD17E5CEA88}" type="datetimeFigureOut">
              <a:rPr lang="es-MX" smtClean="0"/>
              <a:t>25/03/2022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05EB-54FF-4B33-A625-AA13AAC9A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11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C13A-3603-4870-A2B0-3AD17E5CEA88}" type="datetimeFigureOut">
              <a:rPr lang="es-MX" smtClean="0"/>
              <a:t>25/03/2022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05EB-54FF-4B33-A625-AA13AAC9A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C13A-3603-4870-A2B0-3AD17E5CEA88}" type="datetimeFigureOut">
              <a:rPr lang="es-MX" smtClean="0"/>
              <a:t>25/03/2022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05EB-54FF-4B33-A625-AA13AAC9A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44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DC13A-3603-4870-A2B0-3AD17E5CEA88}" type="datetimeFigureOut">
              <a:rPr lang="es-MX" smtClean="0"/>
              <a:t>25/03/2022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B05EB-54FF-4B33-A625-AA13AAC9A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22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309816" y="601362"/>
            <a:ext cx="8493211" cy="1688757"/>
          </a:xfrm>
        </p:spPr>
        <p:txBody>
          <a:bodyPr>
            <a:normAutofit fontScale="90000"/>
          </a:bodyPr>
          <a:lstStyle/>
          <a:p>
            <a:r>
              <a:rPr lang="es-ES" sz="2800" dirty="0">
                <a:latin typeface="Bookman Old Style" panose="02050604050505020204" pitchFamily="18" charset="0"/>
              </a:rPr>
              <a:t>AYUNTAMIENTO DE SAN PEDRO TLAQUEPAQUE</a:t>
            </a:r>
            <a:br>
              <a:rPr lang="es-ES" sz="3200" dirty="0"/>
            </a:br>
            <a:r>
              <a:rPr lang="es-ES" sz="2000" dirty="0"/>
              <a:t>GOBIERNO 2022-2024</a:t>
            </a:r>
            <a:br>
              <a:rPr lang="es-ES" sz="2000" dirty="0"/>
            </a:br>
            <a:br>
              <a:rPr lang="es-ES" sz="2000" dirty="0"/>
            </a:br>
            <a:br>
              <a:rPr lang="es-ES" sz="2000" dirty="0"/>
            </a:br>
            <a:br>
              <a:rPr lang="es-ES" sz="2000" dirty="0"/>
            </a:br>
            <a:r>
              <a:rPr lang="es-ES" sz="2000" dirty="0"/>
              <a:t>Secretaria General del Ayuntamiento</a:t>
            </a:r>
            <a:br>
              <a:rPr lang="es-ES" sz="2000" dirty="0"/>
            </a:br>
            <a:r>
              <a:rPr lang="es-ES" sz="2000" dirty="0"/>
              <a:t>Dirección de Delegaciones  Agencias Municipales</a:t>
            </a:r>
            <a:endParaRPr lang="es-MX" sz="2000" dirty="0"/>
          </a:p>
        </p:txBody>
      </p:sp>
      <p:sp>
        <p:nvSpPr>
          <p:cNvPr id="11" name="Subtítulo 10"/>
          <p:cNvSpPr>
            <a:spLocks noGrp="1"/>
          </p:cNvSpPr>
          <p:nvPr>
            <p:ph type="subTitle" idx="1"/>
          </p:nvPr>
        </p:nvSpPr>
        <p:spPr>
          <a:xfrm>
            <a:off x="1309816" y="3550573"/>
            <a:ext cx="9144000" cy="3105599"/>
          </a:xfrm>
        </p:spPr>
        <p:txBody>
          <a:bodyPr/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Secretaria General del Ayuntamiento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Dirección de Delegaciones y Agencias Municipales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/>
              <a:t>AGENCIA LA LADRILLERA</a:t>
            </a:r>
          </a:p>
          <a:p>
            <a:r>
              <a:rPr lang="es-ES" dirty="0"/>
              <a:t>Informe Marzo 2022</a:t>
            </a:r>
            <a:endParaRPr lang="es-MX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26" y="976183"/>
            <a:ext cx="7192963" cy="2493962"/>
          </a:xfrm>
        </p:spPr>
      </p:pic>
    </p:spTree>
    <p:extLst>
      <p:ext uri="{BB962C8B-B14F-4D97-AF65-F5344CB8AC3E}">
        <p14:creationId xmlns:p14="http://schemas.microsoft.com/office/powerpoint/2010/main" val="3452018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173" y="365125"/>
            <a:ext cx="10793627" cy="1325563"/>
          </a:xfrm>
        </p:spPr>
        <p:txBody>
          <a:bodyPr>
            <a:norm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3. Visita a colonia/   Ojo de Agua                             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6457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14 de Marzo</a:t>
            </a:r>
          </a:p>
          <a:p>
            <a:pPr marL="0" indent="0" algn="just">
              <a:buNone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 las 12:00 hrs. La Agente Municipal realizó un recorrido por las calles de las Ojo de Agua, para detectar las necesidades y fallas de servicios públicos.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1B01F8E-784D-44EC-BA66-4211175D76F3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7" y="1690688"/>
            <a:ext cx="4320000" cy="4320000"/>
          </a:xfrm>
        </p:spPr>
      </p:pic>
      <p:cxnSp>
        <p:nvCxnSpPr>
          <p:cNvPr id="6" name="Conector recto 5"/>
          <p:cNvCxnSpPr>
            <a:stCxn id="2" idx="1"/>
          </p:cNvCxnSpPr>
          <p:nvPr/>
        </p:nvCxnSpPr>
        <p:spPr>
          <a:xfrm flipH="1" flipV="1">
            <a:off x="450851" y="848499"/>
            <a:ext cx="109322" cy="179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30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173" y="365125"/>
            <a:ext cx="10793627" cy="1325563"/>
          </a:xfrm>
        </p:spPr>
        <p:txBody>
          <a:bodyPr>
            <a:norm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3. Visita a colonia/   San Martín de Las Flores                             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6457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16 de Marzo</a:t>
            </a:r>
          </a:p>
          <a:p>
            <a:pPr marL="0" indent="0" algn="just">
              <a:buNone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 las 11:00 hrs. La Agente Municipal asistió a la Inauguración del Hospital Materno Infantil de San Martín de Las Flores.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C06DBEB-E75A-46A6-9F37-B96578F2F45C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626100"/>
            <a:ext cx="4320000" cy="2160000"/>
          </a:xfrm>
        </p:spPr>
      </p:pic>
      <p:cxnSp>
        <p:nvCxnSpPr>
          <p:cNvPr id="6" name="Conector recto 5"/>
          <p:cNvCxnSpPr>
            <a:stCxn id="2" idx="1"/>
          </p:cNvCxnSpPr>
          <p:nvPr/>
        </p:nvCxnSpPr>
        <p:spPr>
          <a:xfrm flipH="1" flipV="1">
            <a:off x="450851" y="848499"/>
            <a:ext cx="109322" cy="179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A9E451B7-84EC-4212-997E-B58DCF36CD34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086313"/>
            <a:ext cx="432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36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173" y="365125"/>
            <a:ext cx="10793627" cy="1325563"/>
          </a:xfrm>
        </p:spPr>
        <p:txBody>
          <a:bodyPr>
            <a:norm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3. Visita a colonia/   La Ladrillera                             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6457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16 de Marzo</a:t>
            </a:r>
          </a:p>
          <a:p>
            <a:pPr marL="0" indent="0" algn="just">
              <a:buNone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 las 14:00 hrs. Personal de esta Agencia verificó la Sanitización de la Agencia y la Plaza Principal de La Ladrillera, trabajo realizado por personal de Aseo Público.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AF7F6AD-0C35-4089-8C99-BCC3BE32BAA0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47" y="1482725"/>
            <a:ext cx="4320000" cy="1440000"/>
          </a:xfrm>
        </p:spPr>
      </p:pic>
      <p:cxnSp>
        <p:nvCxnSpPr>
          <p:cNvPr id="6" name="Conector recto 5"/>
          <p:cNvCxnSpPr>
            <a:stCxn id="2" idx="1"/>
          </p:cNvCxnSpPr>
          <p:nvPr/>
        </p:nvCxnSpPr>
        <p:spPr>
          <a:xfrm flipH="1" flipV="1">
            <a:off x="450851" y="848499"/>
            <a:ext cx="109322" cy="179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DDC8216D-86E6-469B-9A97-B3A7424746AA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47" y="3215276"/>
            <a:ext cx="4320000" cy="144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906F1B2-B7DF-41F2-845F-E0F23C79997C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47" y="4893715"/>
            <a:ext cx="432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69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173" y="365125"/>
            <a:ext cx="10793627" cy="1325563"/>
          </a:xfrm>
        </p:spPr>
        <p:txBody>
          <a:bodyPr>
            <a:norm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3. Visita a colonia/  Vista Hermosa                             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6457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17 de Marzo</a:t>
            </a:r>
          </a:p>
          <a:p>
            <a:pPr marL="0" indent="0" algn="just">
              <a:buNone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 las 10:00 hrs. La Agente Municipal asistió a la Coronación de la Reina de DIF de Vista Hermosa, la Sra. María del Refugio Bonilla de la Cruz.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FF403E5-666A-4517-B19B-07F2D48D798F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690688"/>
            <a:ext cx="4320000" cy="4320000"/>
          </a:xfrm>
        </p:spPr>
      </p:pic>
      <p:cxnSp>
        <p:nvCxnSpPr>
          <p:cNvPr id="6" name="Conector recto 5"/>
          <p:cNvCxnSpPr>
            <a:stCxn id="2" idx="1"/>
          </p:cNvCxnSpPr>
          <p:nvPr/>
        </p:nvCxnSpPr>
        <p:spPr>
          <a:xfrm flipH="1" flipV="1">
            <a:off x="450851" y="848499"/>
            <a:ext cx="109322" cy="179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693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173" y="365125"/>
            <a:ext cx="10793627" cy="1325563"/>
          </a:xfrm>
        </p:spPr>
        <p:txBody>
          <a:bodyPr>
            <a:norm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3. Visita a colonia/  Zona Centro de San Pedro Tlaquepaque                             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6457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22 de Marzo</a:t>
            </a:r>
          </a:p>
          <a:p>
            <a:pPr marL="0" indent="0" algn="just">
              <a:buNone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 las 10:00 hrs. La Agente Municipal asistió al arranque de cursos de la Academia Municipal 2022 en el Patio San Pedro del Centro Cultural El Refugio.</a:t>
            </a:r>
          </a:p>
        </p:txBody>
      </p:sp>
      <p:cxnSp>
        <p:nvCxnSpPr>
          <p:cNvPr id="6" name="Conector recto 5"/>
          <p:cNvCxnSpPr>
            <a:stCxn id="2" idx="1"/>
          </p:cNvCxnSpPr>
          <p:nvPr/>
        </p:nvCxnSpPr>
        <p:spPr>
          <a:xfrm flipH="1" flipV="1">
            <a:off x="450851" y="848499"/>
            <a:ext cx="109322" cy="179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D7ECD423-4402-43F8-964E-0F10ED2019C7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1271672"/>
            <a:ext cx="4320000" cy="2160000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F1DB9A3-987A-4F17-904E-1077DF00CE6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3724275"/>
            <a:ext cx="432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3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173" y="365125"/>
            <a:ext cx="10793627" cy="1325563"/>
          </a:xfrm>
        </p:spPr>
        <p:txBody>
          <a:bodyPr>
            <a:norm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3. Visita a colonia/   La Ladrillera, Pintas de Abajo, Ojo de Agua, Juan de la Barrera, etc.                             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6457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01 al 03 de Marzo</a:t>
            </a:r>
          </a:p>
          <a:p>
            <a:pPr marL="0" indent="0"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 las 9:00 hrs. La Agente Municipal invitó a la ciudadanía para realizar el trámite de exención y descuento del pago de predial que se llevará a cabo en la Agencia Municipal.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C9191A2-6DF2-4507-90EA-A7B178E2D79E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520" y="1648452"/>
            <a:ext cx="4320000" cy="2160000"/>
          </a:xfrm>
        </p:spPr>
      </p:pic>
      <p:cxnSp>
        <p:nvCxnSpPr>
          <p:cNvPr id="6" name="Conector recto 5"/>
          <p:cNvCxnSpPr>
            <a:stCxn id="2" idx="1"/>
          </p:cNvCxnSpPr>
          <p:nvPr/>
        </p:nvCxnSpPr>
        <p:spPr>
          <a:xfrm flipH="1" flipV="1">
            <a:off x="450851" y="848499"/>
            <a:ext cx="109322" cy="179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623E7B8C-AF42-403B-9A84-4334C672FCE7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520" y="4129548"/>
            <a:ext cx="432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2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173" y="365125"/>
            <a:ext cx="10793627" cy="1325563"/>
          </a:xfrm>
        </p:spPr>
        <p:txBody>
          <a:bodyPr>
            <a:norm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3. Visita a colonia/   La Ladrillera                           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6457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02 de Marzo</a:t>
            </a:r>
          </a:p>
          <a:p>
            <a:pPr marL="0" indent="0" algn="just">
              <a:buNone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 las 10:30 hrs. La Agente Municipal verificó la reparación del circuito de la Plaza Principal de La Ladrillera, trabajo realizado por personal de Alumbrado Público.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C3CB74E-3616-4B24-89FA-6323473B4F25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301" y="1690688"/>
            <a:ext cx="4320000" cy="2160000"/>
          </a:xfrm>
        </p:spPr>
      </p:pic>
      <p:cxnSp>
        <p:nvCxnSpPr>
          <p:cNvPr id="6" name="Conector recto 5"/>
          <p:cNvCxnSpPr>
            <a:stCxn id="2" idx="1"/>
          </p:cNvCxnSpPr>
          <p:nvPr/>
        </p:nvCxnSpPr>
        <p:spPr>
          <a:xfrm flipH="1" flipV="1">
            <a:off x="450851" y="848499"/>
            <a:ext cx="109322" cy="179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18889549-82C5-4925-ADEE-0FC48E91E7D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301" y="4096251"/>
            <a:ext cx="432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0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173" y="365125"/>
            <a:ext cx="10793627" cy="1325563"/>
          </a:xfrm>
        </p:spPr>
        <p:txBody>
          <a:bodyPr>
            <a:norm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3. Visita a colonia/   La Ladrillera                           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6457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03 de Marzo</a:t>
            </a:r>
          </a:p>
          <a:p>
            <a:pPr marL="0" indent="0" algn="just">
              <a:buNone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 las 9:30 hrs. La Agente Municipal verificó la instalación del poste y luminaria que se había caído e la Plaza Principal de La Ladrillera, trabajo realizado por personal de Alumbrado Público.</a:t>
            </a:r>
          </a:p>
        </p:txBody>
      </p:sp>
      <p:cxnSp>
        <p:nvCxnSpPr>
          <p:cNvPr id="6" name="Conector recto 5"/>
          <p:cNvCxnSpPr>
            <a:stCxn id="2" idx="1"/>
          </p:cNvCxnSpPr>
          <p:nvPr/>
        </p:nvCxnSpPr>
        <p:spPr>
          <a:xfrm flipH="1" flipV="1">
            <a:off x="450851" y="848499"/>
            <a:ext cx="109322" cy="179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9DEF2D9F-12C3-41B5-8E07-D3980EBFF5AF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175" y="1347643"/>
            <a:ext cx="4320000" cy="1440000"/>
          </a:xfr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27D47BC-0980-4D37-9EE8-B2563365556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61" y="3050161"/>
            <a:ext cx="4320000" cy="144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9EFADF5-6519-4143-8930-B32B3829E597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61" y="4736963"/>
            <a:ext cx="432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173" y="365125"/>
            <a:ext cx="10793627" cy="1325563"/>
          </a:xfrm>
        </p:spPr>
        <p:txBody>
          <a:bodyPr>
            <a:norm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3. Visita a colonia/   La Ladrillera                             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6457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03 de Marzo</a:t>
            </a:r>
          </a:p>
          <a:p>
            <a:pPr marL="0" indent="0" algn="just">
              <a:buNone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 las 16 hrs. La Agente Municipal recibió al personal de la Tesorería, quienes llevarían a cabo el trámite de exención, descuento y cobro de predial en esta Agencia Municipal.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9733D54-D126-4BD4-8CD3-11C6655F3A4D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18" y="1690688"/>
            <a:ext cx="4320000" cy="2160000"/>
          </a:xfrm>
        </p:spPr>
      </p:pic>
      <p:cxnSp>
        <p:nvCxnSpPr>
          <p:cNvPr id="6" name="Conector recto 5"/>
          <p:cNvCxnSpPr>
            <a:stCxn id="2" idx="1"/>
          </p:cNvCxnSpPr>
          <p:nvPr/>
        </p:nvCxnSpPr>
        <p:spPr>
          <a:xfrm flipH="1" flipV="1">
            <a:off x="450851" y="848499"/>
            <a:ext cx="109322" cy="179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A213AC71-EEDC-4A2F-BA58-438EADC9E297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18" y="4016963"/>
            <a:ext cx="432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9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173" y="365125"/>
            <a:ext cx="10793627" cy="1325563"/>
          </a:xfrm>
        </p:spPr>
        <p:txBody>
          <a:bodyPr>
            <a:norm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3. Visita a colonia/   La Ladrillera                             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6457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04 de Marzo</a:t>
            </a:r>
          </a:p>
          <a:p>
            <a:pPr marL="0" indent="0" algn="just">
              <a:buNone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 las 9:00 hrs. Personal de COMUDE Tlaquepaque llevaron a cabo la actividad física de Zumba en la Plaza Principal de La Ladrillera.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63D72BA-EE2D-41DF-95C2-19669F330F48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841294"/>
            <a:ext cx="4320000" cy="2160000"/>
          </a:xfrm>
        </p:spPr>
      </p:pic>
      <p:cxnSp>
        <p:nvCxnSpPr>
          <p:cNvPr id="6" name="Conector recto 5"/>
          <p:cNvCxnSpPr>
            <a:stCxn id="2" idx="1"/>
          </p:cNvCxnSpPr>
          <p:nvPr/>
        </p:nvCxnSpPr>
        <p:spPr>
          <a:xfrm flipH="1" flipV="1">
            <a:off x="450851" y="848499"/>
            <a:ext cx="109322" cy="179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984DB580-3ED9-4C5B-B023-430C5ACDA404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162199"/>
            <a:ext cx="432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95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173" y="365125"/>
            <a:ext cx="10793627" cy="1325563"/>
          </a:xfrm>
        </p:spPr>
        <p:txBody>
          <a:bodyPr>
            <a:norm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3. Visita a colonia/   Zona Centro de San Pedro Tlaquepaque                             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6457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07 de Marzo</a:t>
            </a:r>
          </a:p>
          <a:p>
            <a:pPr marL="0" indent="0" algn="just">
              <a:buNone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 las 11:00 hrs. La Agente Municipal asistió al Foro de Violencia Política por Razón de Género en el Jardín Hidalgo.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CE450BA-C446-4851-90E0-5FB92E52A778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1395686"/>
            <a:ext cx="4320000" cy="1440000"/>
          </a:xfrm>
        </p:spPr>
      </p:pic>
      <p:cxnSp>
        <p:nvCxnSpPr>
          <p:cNvPr id="6" name="Conector recto 5"/>
          <p:cNvCxnSpPr>
            <a:stCxn id="2" idx="1"/>
          </p:cNvCxnSpPr>
          <p:nvPr/>
        </p:nvCxnSpPr>
        <p:spPr>
          <a:xfrm flipH="1" flipV="1">
            <a:off x="450851" y="848499"/>
            <a:ext cx="109322" cy="179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BC4B663-7DD5-4FE8-B603-66A70D35CE7D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3146247"/>
            <a:ext cx="4320000" cy="144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BEAD539-5913-4204-976E-FEA0E18B380F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4742314"/>
            <a:ext cx="432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35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173" y="365125"/>
            <a:ext cx="10793627" cy="1325563"/>
          </a:xfrm>
        </p:spPr>
        <p:txBody>
          <a:bodyPr>
            <a:norm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3. Visita a colonia/   Ojo de Agua                             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6457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08 de Marzo</a:t>
            </a:r>
          </a:p>
          <a:p>
            <a:pPr marL="0" indent="0" algn="just">
              <a:buNone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 las 9:00 hrs. La Agente Municipal verificó el desazolve de la red de drenaje de la calle San Fernando de la colonia Ojo de Agua, trabajo realizado por personal de Agua Potable.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E686DAD-3AD0-4321-891D-4250F441939F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85" y="1690688"/>
            <a:ext cx="4320000" cy="2160000"/>
          </a:xfrm>
        </p:spPr>
      </p:pic>
      <p:cxnSp>
        <p:nvCxnSpPr>
          <p:cNvPr id="6" name="Conector recto 5"/>
          <p:cNvCxnSpPr>
            <a:stCxn id="2" idx="1"/>
          </p:cNvCxnSpPr>
          <p:nvPr/>
        </p:nvCxnSpPr>
        <p:spPr>
          <a:xfrm flipH="1" flipV="1">
            <a:off x="450851" y="848499"/>
            <a:ext cx="109322" cy="179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A0F5882E-0C6C-4585-B930-684486D8ED9A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85" y="4087312"/>
            <a:ext cx="432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64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173" y="365125"/>
            <a:ext cx="10793627" cy="1325563"/>
          </a:xfrm>
        </p:spPr>
        <p:txBody>
          <a:bodyPr>
            <a:norm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3. Visita a colonia/   Zona Centro de San Pedro Tlaquepaque                             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6457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14 de Marzo</a:t>
            </a:r>
          </a:p>
          <a:p>
            <a:pPr marL="0" indent="0" algn="just">
              <a:buNone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 las 13:00 hrs. La Agente Municipal asistió a una reunión en la Dirección de Delegaciones y Agentes Municipales.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FA675A6-5745-45A8-ADB5-12C635B5A509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1690688"/>
            <a:ext cx="4320000" cy="2160000"/>
          </a:xfrm>
        </p:spPr>
      </p:pic>
      <p:cxnSp>
        <p:nvCxnSpPr>
          <p:cNvPr id="6" name="Conector recto 5"/>
          <p:cNvCxnSpPr>
            <a:stCxn id="2" idx="1"/>
          </p:cNvCxnSpPr>
          <p:nvPr/>
        </p:nvCxnSpPr>
        <p:spPr>
          <a:xfrm flipH="1" flipV="1">
            <a:off x="450851" y="848499"/>
            <a:ext cx="109322" cy="179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2F853888-D05F-4E41-944C-A6163E8CAB59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4120562"/>
            <a:ext cx="432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97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598</Words>
  <Application>Microsoft Office PowerPoint</Application>
  <PresentationFormat>Panorámica</PresentationFormat>
  <Paragraphs>72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Tema de Office</vt:lpstr>
      <vt:lpstr>AYUNTAMIENTO DE SAN PEDRO TLAQUEPAQUE GOBIERNO 2022-2024    Secretaria General del Ayuntamiento Dirección de Delegaciones  Agencias Municipales</vt:lpstr>
      <vt:lpstr>3. Visita a colonia/   La Ladrillera, Pintas de Abajo, Ojo de Agua, Juan de la Barrera, etc.                              </vt:lpstr>
      <vt:lpstr>3. Visita a colonia/   La Ladrillera                            </vt:lpstr>
      <vt:lpstr>3. Visita a colonia/   La Ladrillera                            </vt:lpstr>
      <vt:lpstr>3. Visita a colonia/   La Ladrillera                              </vt:lpstr>
      <vt:lpstr>3. Visita a colonia/   La Ladrillera                              </vt:lpstr>
      <vt:lpstr>3. Visita a colonia/   Zona Centro de San Pedro Tlaquepaque                              </vt:lpstr>
      <vt:lpstr>3. Visita a colonia/   Ojo de Agua                              </vt:lpstr>
      <vt:lpstr>3. Visita a colonia/   Zona Centro de San Pedro Tlaquepaque                              </vt:lpstr>
      <vt:lpstr>3. Visita a colonia/   Ojo de Agua                              </vt:lpstr>
      <vt:lpstr>3. Visita a colonia/   San Martín de Las Flores                              </vt:lpstr>
      <vt:lpstr>3. Visita a colonia/   La Ladrillera                              </vt:lpstr>
      <vt:lpstr>3. Visita a colonia/  Vista Hermosa                              </vt:lpstr>
      <vt:lpstr>3. Visita a colonia/  Zona Centro de San Pedro Tlaquepaque        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DELEGACIONES</dc:creator>
  <cp:lastModifiedBy>Delegaciones</cp:lastModifiedBy>
  <cp:revision>52</cp:revision>
  <cp:lastPrinted>2022-03-14T15:49:38Z</cp:lastPrinted>
  <dcterms:created xsi:type="dcterms:W3CDTF">2022-02-28T19:49:16Z</dcterms:created>
  <dcterms:modified xsi:type="dcterms:W3CDTF">2022-03-25T18:42:03Z</dcterms:modified>
</cp:coreProperties>
</file>