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91" r:id="rId2"/>
    <p:sldId id="464" r:id="rId3"/>
    <p:sldId id="565" r:id="rId4"/>
    <p:sldId id="575" r:id="rId5"/>
    <p:sldId id="576" r:id="rId6"/>
    <p:sldId id="566" r:id="rId7"/>
    <p:sldId id="534" r:id="rId8"/>
    <p:sldId id="577" r:id="rId9"/>
    <p:sldId id="578" r:id="rId10"/>
    <p:sldId id="574" r:id="rId11"/>
    <p:sldId id="579" r:id="rId12"/>
    <p:sldId id="580" r:id="rId13"/>
    <p:sldId id="583" r:id="rId14"/>
    <p:sldId id="585" r:id="rId15"/>
    <p:sldId id="586" r:id="rId16"/>
    <p:sldId id="587" r:id="rId17"/>
    <p:sldId id="473" r:id="rId18"/>
    <p:sldId id="560" r:id="rId19"/>
    <p:sldId id="582" r:id="rId20"/>
    <p:sldId id="474" r:id="rId21"/>
    <p:sldId id="588" r:id="rId22"/>
    <p:sldId id="589" r:id="rId23"/>
    <p:sldId id="590"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AD479-C1B5-4C66-ACDE-CD6B29CAE8B1}" type="datetimeFigureOut">
              <a:rPr lang="es-MX" smtClean="0"/>
              <a:pPr/>
              <a:t>25/01/2022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D74C3-2AEA-4E05-897E-98CC506ACCA4}"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DD5D74C3-2AEA-4E05-897E-98CC506ACCA4}" type="slidenum">
              <a:rPr lang="es-MX" smtClean="0"/>
              <a:pPr/>
              <a:t>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71848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94922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187073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24722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25299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33840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8358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1289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10147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391875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pPr/>
              <a:t>25/01/2022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262937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CA625-C971-49EE-8B9D-A53304265FD5}" type="datetimeFigureOut">
              <a:rPr lang="es-MX" smtClean="0"/>
              <a:pPr/>
              <a:t>25/01/2022</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2DC1E-9D11-4CFD-B019-99FFD3DF903A}" type="slidenum">
              <a:rPr lang="es-MX" smtClean="0"/>
              <a:pPr/>
              <a:t>‹Nº›</a:t>
            </a:fld>
            <a:endParaRPr lang="es-MX" dirty="0"/>
          </a:p>
        </p:txBody>
      </p:sp>
    </p:spTree>
    <p:extLst>
      <p:ext uri="{BB962C8B-B14F-4D97-AF65-F5344CB8AC3E}">
        <p14:creationId xmlns="" xmlns:p14="http://schemas.microsoft.com/office/powerpoint/2010/main" val="202849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San_Sebastianito\Downloads\WhatsApp Image 2022-01-25 at 12.10.05 PM (1).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1104008"/>
            <a:ext cx="6480720" cy="18929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090603" y="3323924"/>
            <a:ext cx="4572000" cy="523220"/>
          </a:xfrm>
          <a:prstGeom prst="rect">
            <a:avLst/>
          </a:prstGeom>
        </p:spPr>
        <p:txBody>
          <a:bodyPr>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1400" dirty="0">
                <a:latin typeface="Arial" panose="020B0604020202020204" pitchFamily="34" charset="0"/>
                <a:ea typeface="Calibri" panose="020F0502020204030204" pitchFamily="34" charset="0"/>
                <a:cs typeface="Times New Roman" panose="02020603050405020304" pitchFamily="18" charset="0"/>
              </a:rPr>
              <a:t>Secretaria General del Ayuntamiento</a:t>
            </a:r>
            <a:endParaRPr lang="es-MX"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s-MX" sz="1400" dirty="0">
                <a:latin typeface="Arial" panose="020B0604020202020204" pitchFamily="34" charset="0"/>
                <a:ea typeface="Calibri" panose="020F0502020204030204" pitchFamily="34" charset="0"/>
                <a:cs typeface="Times New Roman" panose="02020603050405020304" pitchFamily="18" charset="0"/>
              </a:rPr>
              <a:t>Dirección de Delegaciones y Agencias Municipales</a:t>
            </a:r>
            <a:endParaRPr lang="es-MX"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5 Rectángulo"/>
          <p:cNvSpPr/>
          <p:nvPr/>
        </p:nvSpPr>
        <p:spPr>
          <a:xfrm>
            <a:off x="775784" y="548680"/>
            <a:ext cx="7614865" cy="552459"/>
          </a:xfrm>
          <a:prstGeom prst="rect">
            <a:avLst/>
          </a:prstGeom>
        </p:spPr>
        <p:txBody>
          <a:bodyPr wrap="square">
            <a:spAutoFit/>
          </a:bodyPr>
          <a:lstStyle/>
          <a:p>
            <a:pPr algn="ctr">
              <a:lnSpc>
                <a:spcPct val="115000"/>
              </a:lnSpc>
              <a:spcAft>
                <a:spcPts val="0"/>
              </a:spcAft>
            </a:pPr>
            <a:r>
              <a:rPr lang="es-MX" sz="1400" b="1" dirty="0">
                <a:latin typeface="Calisto MT"/>
                <a:ea typeface="Calibri"/>
                <a:cs typeface="Times New Roman"/>
              </a:rPr>
              <a:t>AYUNTAMIENTO DE SAN PEDRO TLAQUEPAQUE</a:t>
            </a:r>
            <a:endParaRPr lang="es-MX" sz="1400" dirty="0">
              <a:ea typeface="Calibri"/>
              <a:cs typeface="Times New Roman"/>
            </a:endParaRPr>
          </a:p>
          <a:p>
            <a:pPr algn="ctr">
              <a:lnSpc>
                <a:spcPct val="115000"/>
              </a:lnSpc>
              <a:spcAft>
                <a:spcPts val="0"/>
              </a:spcAft>
            </a:pPr>
            <a:r>
              <a:rPr lang="es-MX" sz="1200" dirty="0">
                <a:latin typeface="Arial" panose="020B0604020202020204" pitchFamily="34" charset="0"/>
                <a:ea typeface="Calibri"/>
                <a:cs typeface="Arial" panose="020B0604020202020204" pitchFamily="34" charset="0"/>
              </a:rPr>
              <a:t>GOBIERNO 2022 – 2024</a:t>
            </a:r>
          </a:p>
        </p:txBody>
      </p:sp>
      <p:sp>
        <p:nvSpPr>
          <p:cNvPr id="7" name="6 Rectángulo"/>
          <p:cNvSpPr/>
          <p:nvPr/>
        </p:nvSpPr>
        <p:spPr>
          <a:xfrm>
            <a:off x="2286000" y="4624100"/>
            <a:ext cx="4572000" cy="954107"/>
          </a:xfrm>
          <a:prstGeom prst="rect">
            <a:avLst/>
          </a:prstGeom>
        </p:spPr>
        <p:txBody>
          <a:bodyPr>
            <a:spAutoFit/>
          </a:bodyPr>
          <a:lstStyle/>
          <a:p>
            <a:pPr algn="ctr"/>
            <a:r>
              <a:rPr lang="es-MX" dirty="0" smtClean="0">
                <a:latin typeface="Arial" panose="020B0604020202020204" pitchFamily="34" charset="0"/>
                <a:cs typeface="Arial" panose="020B0604020202020204" pitchFamily="34" charset="0"/>
              </a:rPr>
              <a:t>DELEGACION</a:t>
            </a:r>
            <a:r>
              <a:rPr lang="es-MX" dirty="0" smtClean="0">
                <a:latin typeface="Arial" panose="020B0604020202020204" pitchFamily="34" charset="0"/>
                <a:cs typeface="Arial" panose="020B0604020202020204" pitchFamily="34" charset="0"/>
              </a:rPr>
              <a:t> MUNICIPAL DE TOLUQUILLA</a:t>
            </a:r>
            <a:endParaRPr lang="es-MX" dirty="0">
              <a:latin typeface="Arial" panose="020B0604020202020204" pitchFamily="34" charset="0"/>
              <a:cs typeface="Arial" panose="020B0604020202020204" pitchFamily="34" charset="0"/>
            </a:endParaRPr>
          </a:p>
          <a:p>
            <a:pPr algn="ctr"/>
            <a:r>
              <a:rPr lang="es-MX" sz="2000" dirty="0"/>
              <a:t>Informe Enero 2022</a:t>
            </a:r>
          </a:p>
        </p:txBody>
      </p:sp>
    </p:spTree>
    <p:extLst>
      <p:ext uri="{BB962C8B-B14F-4D97-AF65-F5344CB8AC3E}">
        <p14:creationId xmlns:p14="http://schemas.microsoft.com/office/powerpoint/2010/main" xmlns="" val="1433966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316258"/>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5509200"/>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14  De enero del 2022</a:t>
            </a:r>
          </a:p>
          <a:p>
            <a:pPr algn="just"/>
            <a:r>
              <a:rPr lang="es-MX" sz="1600" dirty="0" smtClean="0">
                <a:latin typeface="Arial" pitchFamily="34" charset="0"/>
                <a:cs typeface="Arial" pitchFamily="34" charset="0"/>
              </a:rPr>
              <a:t>Personal de esta Delegación, acudió para atender y dar seguimiento a una queja ciudadana, donde nos manifestaban que había en bache muy grande  en la calle de González Gallo esquina Herrera y Cairo, para lo cual  procedimos a reportar ante la estancia correspondiente, para que den pronta solución a este problema.</a:t>
            </a:r>
          </a:p>
          <a:p>
            <a:pPr algn="just"/>
            <a:endParaRPr lang="es-MX" sz="1600" dirty="0">
              <a:latin typeface="Arial" pitchFamily="34" charset="0"/>
              <a:cs typeface="Arial" pitchFamily="34" charset="0"/>
            </a:endParaRPr>
          </a:p>
          <a:p>
            <a:pPr algn="ctr"/>
            <a:endParaRPr lang="es-MX" sz="1600" dirty="0"/>
          </a:p>
        </p:txBody>
      </p:sp>
      <p:pic>
        <p:nvPicPr>
          <p:cNvPr id="3074" name="Picture 2" descr="C:\Users\Toluquilla\Downloads\WhatsApp Image 2022-01-14 at 10.10.37 AM.jpeg"/>
          <p:cNvPicPr>
            <a:picLocks noChangeAspect="1" noChangeArrowheads="1"/>
          </p:cNvPicPr>
          <p:nvPr/>
        </p:nvPicPr>
        <p:blipFill>
          <a:blip r:embed="rId2"/>
          <a:srcRect/>
          <a:stretch>
            <a:fillRect/>
          </a:stretch>
        </p:blipFill>
        <p:spPr bwMode="auto">
          <a:xfrm>
            <a:off x="4929190" y="1643050"/>
            <a:ext cx="3286148" cy="4445008"/>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5509200"/>
          </a:xfrm>
          <a:prstGeom prst="rect">
            <a:avLst/>
          </a:prstGeom>
          <a:noFill/>
        </p:spPr>
        <p:txBody>
          <a:bodyPr wrap="square" rtlCol="0">
            <a:spAutoFit/>
          </a:bodyPr>
          <a:lstStyle/>
          <a:p>
            <a:r>
              <a:rPr lang="es-MX" sz="1600" dirty="0" smtClean="0">
                <a:latin typeface="Arial" pitchFamily="34" charset="0"/>
                <a:cs typeface="Arial" pitchFamily="34" charset="0"/>
              </a:rPr>
              <a:t>14  De enero del 2022</a:t>
            </a:r>
          </a:p>
          <a:p>
            <a:pPr algn="just"/>
            <a:r>
              <a:rPr lang="es-MX" sz="1600" dirty="0" smtClean="0">
                <a:latin typeface="Arial" pitchFamily="34" charset="0"/>
                <a:cs typeface="Arial" pitchFamily="34" charset="0"/>
              </a:rPr>
              <a:t>Personal de esta Delegación, acompañaron al Profr. Aristeo García Haro,  para atender y dar seguimiento a una queja ciudadana, donde nos manifestaban que había un bache muy grande  en la calle Herrera y Cairo esquina 20 de Noviembre donde procedimos a reportar ante la estancia correspondiente, para que den pronta solución a este problema.</a:t>
            </a:r>
          </a:p>
          <a:p>
            <a:pPr algn="ctr"/>
            <a:endParaRPr lang="es-MX" sz="1600" dirty="0"/>
          </a:p>
        </p:txBody>
      </p:sp>
      <p:pic>
        <p:nvPicPr>
          <p:cNvPr id="4098" name="Picture 2" descr="C:\Users\Toluquilla\Downloads\WhatsApp Image 2022-01-14 at 10.41.56 AM.jpeg"/>
          <p:cNvPicPr>
            <a:picLocks noChangeAspect="1" noChangeArrowheads="1"/>
          </p:cNvPicPr>
          <p:nvPr/>
        </p:nvPicPr>
        <p:blipFill>
          <a:blip r:embed="rId2"/>
          <a:srcRect/>
          <a:stretch>
            <a:fillRect/>
          </a:stretch>
        </p:blipFill>
        <p:spPr bwMode="auto">
          <a:xfrm>
            <a:off x="4572000" y="1500174"/>
            <a:ext cx="3786214" cy="4953012"/>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5016758"/>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14  De enero del 2022</a:t>
            </a:r>
          </a:p>
          <a:p>
            <a:pPr algn="just"/>
            <a:r>
              <a:rPr lang="es-MX" sz="1600" dirty="0" smtClean="0">
                <a:latin typeface="Arial" pitchFamily="34" charset="0"/>
                <a:cs typeface="Arial" pitchFamily="34" charset="0"/>
              </a:rPr>
              <a:t>Personal de esta Delegación, acudió para atender y dar seguimiento una queja ciudadana, donde nos manifestaban que había en bache muy grande  e la calle Dionisio esquina Morelos, donde procedimos a reportar ante la estancia correspondiente, para que den pronta solución a este problema.</a:t>
            </a:r>
          </a:p>
          <a:p>
            <a:pPr algn="just"/>
            <a:endParaRPr lang="es-MX" sz="1600" dirty="0">
              <a:latin typeface="Arial" pitchFamily="34" charset="0"/>
              <a:cs typeface="Arial" pitchFamily="34" charset="0"/>
            </a:endParaRPr>
          </a:p>
          <a:p>
            <a:pPr algn="ctr"/>
            <a:endParaRPr lang="es-MX" sz="1600" dirty="0"/>
          </a:p>
        </p:txBody>
      </p:sp>
      <p:pic>
        <p:nvPicPr>
          <p:cNvPr id="5122" name="Picture 2" descr="C:\Users\Toluquilla\Downloads\WhatsApp Image 2022-01-14 at 11.56.43 AM.jpeg"/>
          <p:cNvPicPr>
            <a:picLocks noChangeAspect="1" noChangeArrowheads="1"/>
          </p:cNvPicPr>
          <p:nvPr/>
        </p:nvPicPr>
        <p:blipFill>
          <a:blip r:embed="rId2"/>
          <a:srcRect/>
          <a:stretch>
            <a:fillRect/>
          </a:stretch>
        </p:blipFill>
        <p:spPr bwMode="auto">
          <a:xfrm>
            <a:off x="4857752" y="1500174"/>
            <a:ext cx="3286147" cy="4691096"/>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3539430"/>
          </a:xfrm>
          <a:prstGeom prst="rect">
            <a:avLst/>
          </a:prstGeom>
          <a:noFill/>
        </p:spPr>
        <p:txBody>
          <a:bodyPr wrap="square" rtlCol="0">
            <a:spAutoFit/>
          </a:bodyPr>
          <a:lstStyle/>
          <a:p>
            <a:r>
              <a:rPr lang="es-MX" sz="1600" dirty="0" smtClean="0">
                <a:latin typeface="Arial" pitchFamily="34" charset="0"/>
                <a:cs typeface="Arial" pitchFamily="34" charset="0"/>
              </a:rPr>
              <a:t>15 de Enero 2022</a:t>
            </a:r>
          </a:p>
          <a:p>
            <a:endParaRPr lang="es-MX" sz="1600" dirty="0">
              <a:latin typeface="Arial" pitchFamily="34" charset="0"/>
              <a:cs typeface="Arial" pitchFamily="34" charset="0"/>
            </a:endParaRPr>
          </a:p>
          <a:p>
            <a:pPr algn="just"/>
            <a:r>
              <a:rPr lang="es-MX" sz="1600" dirty="0" smtClean="0">
                <a:latin typeface="Arial" pitchFamily="34" charset="0"/>
                <a:cs typeface="Arial" pitchFamily="34" charset="0"/>
              </a:rPr>
              <a:t>El Profr. Aristeo García Haro, ha estado en continuo contacto con la ciudadanía, debido a que la bomba del agua presenta problemas, para lo cual  esta haciendo gestiones para la reparación de la misma. .</a:t>
            </a:r>
          </a:p>
          <a:p>
            <a:pPr algn="just"/>
            <a:endParaRPr lang="es-MX" sz="1600" dirty="0">
              <a:latin typeface="Arial" pitchFamily="34" charset="0"/>
              <a:cs typeface="Arial" pitchFamily="34" charset="0"/>
            </a:endParaRPr>
          </a:p>
          <a:p>
            <a:pPr algn="ctr"/>
            <a:endParaRPr lang="es-MX" sz="1600" dirty="0"/>
          </a:p>
        </p:txBody>
      </p:sp>
      <p:pic>
        <p:nvPicPr>
          <p:cNvPr id="1026" name="Picture 2" descr="C:\Users\Toluquilla\Downloads\WhatsApp Image 2022-01-15 at 11.03.08 AM.jpeg"/>
          <p:cNvPicPr>
            <a:picLocks noChangeAspect="1" noChangeArrowheads="1"/>
          </p:cNvPicPr>
          <p:nvPr/>
        </p:nvPicPr>
        <p:blipFill>
          <a:blip r:embed="rId2"/>
          <a:srcRect/>
          <a:stretch>
            <a:fillRect/>
          </a:stretch>
        </p:blipFill>
        <p:spPr bwMode="auto">
          <a:xfrm>
            <a:off x="3428992" y="1357298"/>
            <a:ext cx="2214578" cy="4286280"/>
          </a:xfrm>
          <a:prstGeom prst="rect">
            <a:avLst/>
          </a:prstGeom>
          <a:noFill/>
        </p:spPr>
      </p:pic>
      <p:pic>
        <p:nvPicPr>
          <p:cNvPr id="1027" name="Picture 3" descr="C:\Users\Toluquilla\Downloads\WhatsApp Image 2022-01-15 at 11.04.27 AM.jpeg"/>
          <p:cNvPicPr>
            <a:picLocks noChangeAspect="1" noChangeArrowheads="1"/>
          </p:cNvPicPr>
          <p:nvPr/>
        </p:nvPicPr>
        <p:blipFill>
          <a:blip r:embed="rId3"/>
          <a:srcRect/>
          <a:stretch>
            <a:fillRect/>
          </a:stretch>
        </p:blipFill>
        <p:spPr bwMode="auto">
          <a:xfrm>
            <a:off x="5715008" y="1428736"/>
            <a:ext cx="2605689" cy="4071966"/>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smtClean="0">
              <a:solidFill>
                <a:schemeClr val="tx1"/>
              </a:solidFill>
            </a:endParaRPr>
          </a:p>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4524315"/>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15 de Enero del 2022</a:t>
            </a:r>
          </a:p>
          <a:p>
            <a:endParaRPr lang="es-MX" sz="1600" dirty="0">
              <a:latin typeface="Arial" pitchFamily="34" charset="0"/>
              <a:cs typeface="Arial" pitchFamily="34" charset="0"/>
            </a:endParaRPr>
          </a:p>
          <a:p>
            <a:pPr algn="just"/>
            <a:r>
              <a:rPr lang="es-MX" sz="1600" dirty="0" smtClean="0">
                <a:latin typeface="Arial" pitchFamily="34" charset="0"/>
                <a:cs typeface="Arial" pitchFamily="34" charset="0"/>
              </a:rPr>
              <a:t>Personal de alumbrado público se presento a la calle 20 de noviembre esquina Miguel Hidalgo, de Toluquilla para hacer  la instalación de una luminaria, misma que hacia mucha falta por tanta inseguridad. Que han estado   viviendo. Todas las personas que por ese lugar transitan,  </a:t>
            </a:r>
            <a:endParaRPr lang="es-MX" sz="1600" dirty="0">
              <a:latin typeface="Arial" pitchFamily="34" charset="0"/>
              <a:cs typeface="Arial" pitchFamily="34" charset="0"/>
            </a:endParaRPr>
          </a:p>
          <a:p>
            <a:pPr algn="ctr"/>
            <a:endParaRPr lang="es-MX" sz="1600" dirty="0"/>
          </a:p>
        </p:txBody>
      </p:sp>
      <p:pic>
        <p:nvPicPr>
          <p:cNvPr id="2050" name="Picture 2" descr="C:\Users\Toluquilla\Downloads\WhatsApp Image 2022-01-17 at 9.58.17 AM.jpeg"/>
          <p:cNvPicPr>
            <a:picLocks noChangeAspect="1" noChangeArrowheads="1"/>
          </p:cNvPicPr>
          <p:nvPr/>
        </p:nvPicPr>
        <p:blipFill>
          <a:blip r:embed="rId2" cstate="print"/>
          <a:srcRect/>
          <a:stretch>
            <a:fillRect/>
          </a:stretch>
        </p:blipFill>
        <p:spPr bwMode="auto">
          <a:xfrm>
            <a:off x="5357818" y="3929066"/>
            <a:ext cx="2071702" cy="2419082"/>
          </a:xfrm>
          <a:prstGeom prst="rect">
            <a:avLst/>
          </a:prstGeom>
          <a:noFill/>
        </p:spPr>
      </p:pic>
      <p:pic>
        <p:nvPicPr>
          <p:cNvPr id="2051" name="Picture 3" descr="C:\Users\Toluquilla\Downloads\WhatsApp Image 2022-01-17 at 9.58.17 AM (1).jpeg"/>
          <p:cNvPicPr>
            <a:picLocks noChangeAspect="1" noChangeArrowheads="1"/>
          </p:cNvPicPr>
          <p:nvPr/>
        </p:nvPicPr>
        <p:blipFill>
          <a:blip r:embed="rId3"/>
          <a:srcRect/>
          <a:stretch>
            <a:fillRect/>
          </a:stretch>
        </p:blipFill>
        <p:spPr bwMode="auto">
          <a:xfrm>
            <a:off x="3857620" y="1428736"/>
            <a:ext cx="4214842" cy="2345846"/>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83671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dirty="0" err="1" smtClean="0">
                <a:solidFill>
                  <a:schemeClr val="tx1"/>
                </a:solidFill>
              </a:rPr>
              <a:t>eeeee</a:t>
            </a: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415465"/>
            <a:ext cx="2304256" cy="4031873"/>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17 De  Enero del  2021, </a:t>
            </a:r>
          </a:p>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el Profr. Aristeo García Haro, Delegado Municipal,  en compañía de personal de esta Delegación, se presentaron a la calle Herrera y cairo  esquina Periférico, con el objeto de supervisar  el cambio de luminarias que estaban haciendo en ese lugar. </a:t>
            </a:r>
          </a:p>
        </p:txBody>
      </p:sp>
      <p:pic>
        <p:nvPicPr>
          <p:cNvPr id="3074" name="Picture 2" descr="C:\Users\Toluquilla\Downloads\WhatsApp Image 2022-01-17 at 10.26.57 AM.jpeg"/>
          <p:cNvPicPr>
            <a:picLocks noChangeAspect="1" noChangeArrowheads="1"/>
          </p:cNvPicPr>
          <p:nvPr/>
        </p:nvPicPr>
        <p:blipFill>
          <a:blip r:embed="rId2"/>
          <a:srcRect/>
          <a:stretch>
            <a:fillRect/>
          </a:stretch>
        </p:blipFill>
        <p:spPr bwMode="auto">
          <a:xfrm>
            <a:off x="3214678" y="1357298"/>
            <a:ext cx="2500330" cy="3929090"/>
          </a:xfrm>
          <a:prstGeom prst="rect">
            <a:avLst/>
          </a:prstGeom>
          <a:noFill/>
        </p:spPr>
      </p:pic>
      <p:pic>
        <p:nvPicPr>
          <p:cNvPr id="3076" name="Picture 4" descr="C:\Users\Toluquilla\Downloads\WhatsApp Image 2022-01-17 at 10.30.20 AM.jpeg"/>
          <p:cNvPicPr>
            <a:picLocks noChangeAspect="1" noChangeArrowheads="1"/>
          </p:cNvPicPr>
          <p:nvPr/>
        </p:nvPicPr>
        <p:blipFill>
          <a:blip r:embed="rId3"/>
          <a:srcRect/>
          <a:stretch>
            <a:fillRect/>
          </a:stretch>
        </p:blipFill>
        <p:spPr bwMode="auto">
          <a:xfrm>
            <a:off x="5929322" y="1428736"/>
            <a:ext cx="2714644" cy="3857652"/>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121442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err="1" smtClean="0"/>
              <a:t>covid</a:t>
            </a:r>
            <a:r>
              <a:rPr lang="es-MX" dirty="0" smtClean="0"/>
              <a:t>- sanitización</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3046988"/>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19 de Enero del 2022</a:t>
            </a:r>
          </a:p>
          <a:p>
            <a:endParaRPr lang="es-MX" sz="1600" dirty="0">
              <a:latin typeface="Arial" pitchFamily="34" charset="0"/>
              <a:cs typeface="Arial" pitchFamily="34" charset="0"/>
            </a:endParaRPr>
          </a:p>
          <a:p>
            <a:pPr algn="ctr"/>
            <a:r>
              <a:rPr lang="es-MX" sz="1600" dirty="0" smtClean="0"/>
              <a:t>Personal de Aseo Público,  se presentaron a la plaza  principal de esta Delegación, así como a las oficinas , para hacer la sanitización , toda vez que es con la finalidad de evitar la propagación  del Covid</a:t>
            </a:r>
            <a:endParaRPr lang="es-MX" sz="1600" dirty="0"/>
          </a:p>
        </p:txBody>
      </p:sp>
      <p:pic>
        <p:nvPicPr>
          <p:cNvPr id="1026" name="Picture 2" descr="C:\Users\Toluquilla\Downloads\WhatsApp Image 2022-01-19 at 10.41.58 AM.jpeg"/>
          <p:cNvPicPr>
            <a:picLocks noChangeAspect="1" noChangeArrowheads="1"/>
          </p:cNvPicPr>
          <p:nvPr/>
        </p:nvPicPr>
        <p:blipFill>
          <a:blip r:embed="rId2" cstate="print"/>
          <a:srcRect/>
          <a:stretch>
            <a:fillRect/>
          </a:stretch>
        </p:blipFill>
        <p:spPr bwMode="auto">
          <a:xfrm>
            <a:off x="6858016" y="1571612"/>
            <a:ext cx="1714512" cy="2571768"/>
          </a:xfrm>
          <a:prstGeom prst="rect">
            <a:avLst/>
          </a:prstGeom>
          <a:noFill/>
        </p:spPr>
      </p:pic>
      <p:pic>
        <p:nvPicPr>
          <p:cNvPr id="1027" name="Picture 3" descr="C:\Users\Toluquilla\Downloads\WhatsApp Image 2022-01-19 at 10.45.29 AM.jpeg"/>
          <p:cNvPicPr>
            <a:picLocks noChangeAspect="1" noChangeArrowheads="1"/>
          </p:cNvPicPr>
          <p:nvPr/>
        </p:nvPicPr>
        <p:blipFill>
          <a:blip r:embed="rId3" cstate="print"/>
          <a:srcRect/>
          <a:stretch>
            <a:fillRect/>
          </a:stretch>
        </p:blipFill>
        <p:spPr bwMode="auto">
          <a:xfrm>
            <a:off x="3370935" y="4286257"/>
            <a:ext cx="1486817" cy="2000264"/>
          </a:xfrm>
          <a:prstGeom prst="rect">
            <a:avLst/>
          </a:prstGeom>
          <a:noFill/>
        </p:spPr>
      </p:pic>
      <p:pic>
        <p:nvPicPr>
          <p:cNvPr id="1028" name="Picture 4" descr="C:\Users\Toluquilla\Downloads\WhatsApp Image 2022-01-19 at 10.45.07 AM.jpeg"/>
          <p:cNvPicPr>
            <a:picLocks noChangeAspect="1" noChangeArrowheads="1"/>
          </p:cNvPicPr>
          <p:nvPr/>
        </p:nvPicPr>
        <p:blipFill>
          <a:blip r:embed="rId4" cstate="print"/>
          <a:srcRect/>
          <a:stretch>
            <a:fillRect/>
          </a:stretch>
        </p:blipFill>
        <p:spPr bwMode="auto">
          <a:xfrm>
            <a:off x="6929454" y="4143380"/>
            <a:ext cx="1679774" cy="2143140"/>
          </a:xfrm>
          <a:prstGeom prst="rect">
            <a:avLst/>
          </a:prstGeom>
          <a:noFill/>
        </p:spPr>
      </p:pic>
      <p:pic>
        <p:nvPicPr>
          <p:cNvPr id="1029" name="Picture 5" descr="C:\Users\Toluquilla\Downloads\WhatsApp Image 2022-01-19 at 10.42.57 AM.jpeg"/>
          <p:cNvPicPr>
            <a:picLocks noChangeAspect="1" noChangeArrowheads="1"/>
          </p:cNvPicPr>
          <p:nvPr/>
        </p:nvPicPr>
        <p:blipFill>
          <a:blip r:embed="rId5" cstate="print"/>
          <a:srcRect/>
          <a:stretch>
            <a:fillRect/>
          </a:stretch>
        </p:blipFill>
        <p:spPr bwMode="auto">
          <a:xfrm>
            <a:off x="5072065" y="1428736"/>
            <a:ext cx="1643075" cy="2714644"/>
          </a:xfrm>
          <a:prstGeom prst="rect">
            <a:avLst/>
          </a:prstGeom>
          <a:noFill/>
        </p:spPr>
      </p:pic>
      <p:pic>
        <p:nvPicPr>
          <p:cNvPr id="1030" name="Picture 6" descr="C:\Users\Toluquilla\Downloads\WhatsApp Image 2022-01-19 at 10.42.37 AM.jpeg"/>
          <p:cNvPicPr>
            <a:picLocks noChangeAspect="1" noChangeArrowheads="1"/>
          </p:cNvPicPr>
          <p:nvPr/>
        </p:nvPicPr>
        <p:blipFill>
          <a:blip r:embed="rId6" cstate="print"/>
          <a:srcRect/>
          <a:stretch>
            <a:fillRect/>
          </a:stretch>
        </p:blipFill>
        <p:spPr bwMode="auto">
          <a:xfrm>
            <a:off x="5000628" y="4214819"/>
            <a:ext cx="1714512" cy="2071702"/>
          </a:xfrm>
          <a:prstGeom prst="rect">
            <a:avLst/>
          </a:prstGeom>
          <a:noFill/>
        </p:spPr>
      </p:pic>
      <p:pic>
        <p:nvPicPr>
          <p:cNvPr id="1031" name="Picture 7" descr="C:\Users\Toluquilla\Downloads\WhatsApp Image 2022-01-19 at 10.42.21 AM.jpeg"/>
          <p:cNvPicPr>
            <a:picLocks noChangeAspect="1" noChangeArrowheads="1"/>
          </p:cNvPicPr>
          <p:nvPr/>
        </p:nvPicPr>
        <p:blipFill>
          <a:blip r:embed="rId7" cstate="print"/>
          <a:srcRect/>
          <a:stretch>
            <a:fillRect/>
          </a:stretch>
        </p:blipFill>
        <p:spPr bwMode="auto">
          <a:xfrm>
            <a:off x="3357554" y="1357298"/>
            <a:ext cx="1573825" cy="2797911"/>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7092280" y="548680"/>
            <a:ext cx="1197764" cy="369332"/>
          </a:xfrm>
          <a:prstGeom prst="rect">
            <a:avLst/>
          </a:prstGeom>
          <a:noFill/>
        </p:spPr>
        <p:txBody>
          <a:bodyPr wrap="none" rtlCol="0">
            <a:spAutoFit/>
          </a:bodyPr>
          <a:lstStyle/>
          <a:p>
            <a:r>
              <a:rPr lang="es-MX" dirty="0" smtClean="0"/>
              <a:t>Junio 2020</a:t>
            </a:r>
            <a:endParaRPr lang="es-MX" dirty="0"/>
          </a:p>
        </p:txBody>
      </p:sp>
      <p:sp>
        <p:nvSpPr>
          <p:cNvPr id="13" name="12 CuadroTexto"/>
          <p:cNvSpPr txBox="1"/>
          <p:nvPr/>
        </p:nvSpPr>
        <p:spPr>
          <a:xfrm>
            <a:off x="714348" y="1285860"/>
            <a:ext cx="2304256" cy="5509200"/>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19 de enero del 2022</a:t>
            </a:r>
          </a:p>
          <a:p>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A las 10:00 hrs. el Delegado Profr. Aristeo García Haro, acudió para atender una queja ciudadana, donde informaban de una fuga de agua muy grande ubicada en calle Nicolas Bravo, esquina Javier Mina, para lo cual procedimos hacer las gestiones pertinentes ante la estancia correspondiente, teniendo buena respuesta, tanto que ya fue reparado el problema.</a:t>
            </a:r>
            <a:endParaRPr lang="es-MX" sz="1600" dirty="0"/>
          </a:p>
        </p:txBody>
      </p:sp>
      <p:sp>
        <p:nvSpPr>
          <p:cNvPr id="15" name="14 Rectángulo"/>
          <p:cNvSpPr/>
          <p:nvPr/>
        </p:nvSpPr>
        <p:spPr>
          <a:xfrm>
            <a:off x="642910" y="500042"/>
            <a:ext cx="8001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sp>
        <p:nvSpPr>
          <p:cNvPr id="16" name="15 CuadroTexto"/>
          <p:cNvSpPr txBox="1"/>
          <p:nvPr/>
        </p:nvSpPr>
        <p:spPr>
          <a:xfrm>
            <a:off x="6858016" y="571480"/>
            <a:ext cx="1359155" cy="369332"/>
          </a:xfrm>
          <a:prstGeom prst="rect">
            <a:avLst/>
          </a:prstGeom>
          <a:noFill/>
        </p:spPr>
        <p:txBody>
          <a:bodyPr wrap="none" rtlCol="0">
            <a:spAutoFit/>
          </a:bodyPr>
          <a:lstStyle/>
          <a:p>
            <a:r>
              <a:rPr lang="es-MX" dirty="0" smtClean="0"/>
              <a:t>  Enero 2022</a:t>
            </a:r>
            <a:endParaRPr lang="es-MX" dirty="0"/>
          </a:p>
        </p:txBody>
      </p:sp>
      <p:pic>
        <p:nvPicPr>
          <p:cNvPr id="2051" name="Picture 3" descr="C:\Users\Toluquilla\Downloads\WhatsApp Image 2022-01-19 at 11.39.02 AM (1).jpeg"/>
          <p:cNvPicPr>
            <a:picLocks noChangeAspect="1" noChangeArrowheads="1"/>
          </p:cNvPicPr>
          <p:nvPr/>
        </p:nvPicPr>
        <p:blipFill>
          <a:blip r:embed="rId2" cstate="print"/>
          <a:srcRect/>
          <a:stretch>
            <a:fillRect/>
          </a:stretch>
        </p:blipFill>
        <p:spPr bwMode="auto">
          <a:xfrm>
            <a:off x="6000760" y="3643314"/>
            <a:ext cx="2571768" cy="2625347"/>
          </a:xfrm>
          <a:prstGeom prst="rect">
            <a:avLst/>
          </a:prstGeom>
          <a:noFill/>
        </p:spPr>
      </p:pic>
      <p:pic>
        <p:nvPicPr>
          <p:cNvPr id="2052" name="Picture 4" descr="C:\Users\Toluquilla\Downloads\WhatsApp Image 2022-01-19 at 11.39.02 AM.jpeg"/>
          <p:cNvPicPr>
            <a:picLocks noChangeAspect="1" noChangeArrowheads="1"/>
          </p:cNvPicPr>
          <p:nvPr/>
        </p:nvPicPr>
        <p:blipFill>
          <a:blip r:embed="rId3" cstate="print"/>
          <a:srcRect/>
          <a:stretch>
            <a:fillRect/>
          </a:stretch>
        </p:blipFill>
        <p:spPr bwMode="auto">
          <a:xfrm>
            <a:off x="3333741" y="1357298"/>
            <a:ext cx="2595581" cy="2071702"/>
          </a:xfrm>
          <a:prstGeom prst="rect">
            <a:avLst/>
          </a:prstGeom>
          <a:noFill/>
        </p:spPr>
      </p:pic>
      <p:pic>
        <p:nvPicPr>
          <p:cNvPr id="2053" name="Picture 5" descr="C:\Users\Toluquilla\Downloads\WhatsApp Image 2022-01-19 at 11.39.01 AM (1).jpeg"/>
          <p:cNvPicPr>
            <a:picLocks noChangeAspect="1" noChangeArrowheads="1"/>
          </p:cNvPicPr>
          <p:nvPr/>
        </p:nvPicPr>
        <p:blipFill>
          <a:blip r:embed="rId4" cstate="print"/>
          <a:srcRect/>
          <a:stretch>
            <a:fillRect/>
          </a:stretch>
        </p:blipFill>
        <p:spPr bwMode="auto">
          <a:xfrm>
            <a:off x="6072198" y="1357298"/>
            <a:ext cx="2428892" cy="2071702"/>
          </a:xfrm>
          <a:prstGeom prst="rect">
            <a:avLst/>
          </a:prstGeom>
          <a:noFill/>
        </p:spPr>
      </p:pic>
      <p:pic>
        <p:nvPicPr>
          <p:cNvPr id="2054" name="Picture 6" descr="C:\Users\Toluquilla\Downloads\WhatsApp Image 2022-01-19 at 11.39.00 AM.jpeg"/>
          <p:cNvPicPr>
            <a:picLocks noChangeAspect="1" noChangeArrowheads="1"/>
          </p:cNvPicPr>
          <p:nvPr/>
        </p:nvPicPr>
        <p:blipFill>
          <a:blip r:embed="rId5" cstate="print"/>
          <a:srcRect/>
          <a:stretch>
            <a:fillRect/>
          </a:stretch>
        </p:blipFill>
        <p:spPr bwMode="auto">
          <a:xfrm>
            <a:off x="3214678" y="3643314"/>
            <a:ext cx="2643206" cy="2500330"/>
          </a:xfrm>
          <a:prstGeom prst="rect">
            <a:avLst/>
          </a:prstGeom>
          <a:noFill/>
        </p:spPr>
      </p:pic>
    </p:spTree>
    <p:extLst>
      <p:ext uri="{BB962C8B-B14F-4D97-AF65-F5344CB8AC3E}">
        <p14:creationId xmlns:p14="http://schemas.microsoft.com/office/powerpoint/2010/main" xmlns="" val="3467574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428736"/>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7092280" y="548680"/>
            <a:ext cx="1197764" cy="369332"/>
          </a:xfrm>
          <a:prstGeom prst="rect">
            <a:avLst/>
          </a:prstGeom>
          <a:noFill/>
        </p:spPr>
        <p:txBody>
          <a:bodyPr wrap="none" rtlCol="0">
            <a:spAutoFit/>
          </a:bodyPr>
          <a:lstStyle/>
          <a:p>
            <a:r>
              <a:rPr lang="es-MX" dirty="0" smtClean="0"/>
              <a:t>Junio 2020</a:t>
            </a:r>
            <a:endParaRPr lang="es-MX" dirty="0"/>
          </a:p>
        </p:txBody>
      </p:sp>
      <p:sp>
        <p:nvSpPr>
          <p:cNvPr id="13" name="12 CuadroTexto"/>
          <p:cNvSpPr txBox="1"/>
          <p:nvPr/>
        </p:nvSpPr>
        <p:spPr>
          <a:xfrm>
            <a:off x="714348" y="1285860"/>
            <a:ext cx="2304256" cy="4031873"/>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20 de Enero del 2022</a:t>
            </a:r>
          </a:p>
          <a:p>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A las 10;00  hrs. el Profr. Aristeo García Haro, Delegado de Toluquilla  procedió a perifonear por las calles aledañas a la delegación para informarles que tendríamos campaña de vacunación  para perros y gatos, la cual tendría efecto en la </a:t>
            </a:r>
            <a:r>
              <a:rPr lang="es-MX" sz="1600" smtClean="0">
                <a:latin typeface="Arial" pitchFamily="34" charset="0"/>
                <a:cs typeface="Arial" pitchFamily="34" charset="0"/>
              </a:rPr>
              <a:t>plaza principal.</a:t>
            </a:r>
            <a:endParaRPr lang="es-MX" sz="1600" dirty="0"/>
          </a:p>
        </p:txBody>
      </p:sp>
      <p:sp>
        <p:nvSpPr>
          <p:cNvPr id="15" name="14 Rectángulo"/>
          <p:cNvSpPr/>
          <p:nvPr/>
        </p:nvSpPr>
        <p:spPr>
          <a:xfrm>
            <a:off x="642910" y="500042"/>
            <a:ext cx="8001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sp>
        <p:nvSpPr>
          <p:cNvPr id="16" name="15 CuadroTexto"/>
          <p:cNvSpPr txBox="1"/>
          <p:nvPr/>
        </p:nvSpPr>
        <p:spPr>
          <a:xfrm>
            <a:off x="6858016" y="571480"/>
            <a:ext cx="1460015" cy="369332"/>
          </a:xfrm>
          <a:prstGeom prst="rect">
            <a:avLst/>
          </a:prstGeom>
          <a:noFill/>
        </p:spPr>
        <p:txBody>
          <a:bodyPr wrap="none" rtlCol="0">
            <a:spAutoFit/>
          </a:bodyPr>
          <a:lstStyle/>
          <a:p>
            <a:r>
              <a:rPr lang="es-MX" dirty="0" smtClean="0"/>
              <a:t> ENERO 2022</a:t>
            </a:r>
            <a:endParaRPr lang="es-MX" dirty="0"/>
          </a:p>
        </p:txBody>
      </p:sp>
      <p:pic>
        <p:nvPicPr>
          <p:cNvPr id="1026" name="Picture 2" descr="C:\Users\Toluquilla\Downloads\WhatsApp Image 2022-01-20 at 10.21.35 AM.jpeg"/>
          <p:cNvPicPr>
            <a:picLocks noChangeAspect="1" noChangeArrowheads="1"/>
          </p:cNvPicPr>
          <p:nvPr/>
        </p:nvPicPr>
        <p:blipFill>
          <a:blip r:embed="rId2" cstate="print"/>
          <a:srcRect/>
          <a:stretch>
            <a:fillRect/>
          </a:stretch>
        </p:blipFill>
        <p:spPr bwMode="auto">
          <a:xfrm>
            <a:off x="3286116" y="1571612"/>
            <a:ext cx="1573925" cy="2357454"/>
          </a:xfrm>
          <a:prstGeom prst="rect">
            <a:avLst/>
          </a:prstGeom>
          <a:noFill/>
        </p:spPr>
      </p:pic>
      <p:pic>
        <p:nvPicPr>
          <p:cNvPr id="1027" name="Picture 3" descr="C:\Users\Toluquilla\Downloads\WhatsApp Image 2022-01-20 at 10.21.36 AM (1).jpeg"/>
          <p:cNvPicPr>
            <a:picLocks noChangeAspect="1" noChangeArrowheads="1"/>
          </p:cNvPicPr>
          <p:nvPr/>
        </p:nvPicPr>
        <p:blipFill>
          <a:blip r:embed="rId3"/>
          <a:srcRect/>
          <a:stretch>
            <a:fillRect/>
          </a:stretch>
        </p:blipFill>
        <p:spPr bwMode="auto">
          <a:xfrm>
            <a:off x="6072198" y="4071942"/>
            <a:ext cx="2071702" cy="2286016"/>
          </a:xfrm>
          <a:prstGeom prst="rect">
            <a:avLst/>
          </a:prstGeom>
          <a:noFill/>
        </p:spPr>
      </p:pic>
      <p:pic>
        <p:nvPicPr>
          <p:cNvPr id="1028" name="Picture 4" descr="C:\Users\Toluquilla\Downloads\WhatsApp Image 2022-01-20 at 10.21.36 AM.jpeg"/>
          <p:cNvPicPr>
            <a:picLocks noChangeAspect="1" noChangeArrowheads="1"/>
          </p:cNvPicPr>
          <p:nvPr/>
        </p:nvPicPr>
        <p:blipFill>
          <a:blip r:embed="rId4" cstate="print"/>
          <a:srcRect/>
          <a:stretch>
            <a:fillRect/>
          </a:stretch>
        </p:blipFill>
        <p:spPr bwMode="auto">
          <a:xfrm>
            <a:off x="5072066" y="1643050"/>
            <a:ext cx="1517086" cy="2286016"/>
          </a:xfrm>
          <a:prstGeom prst="rect">
            <a:avLst/>
          </a:prstGeom>
          <a:noFill/>
        </p:spPr>
      </p:pic>
      <p:pic>
        <p:nvPicPr>
          <p:cNvPr id="1029" name="Picture 5" descr="C:\Users\Toluquilla\Downloads\WhatsApp Image 2022-01-20 at 10.21.35 AM (2).jpeg"/>
          <p:cNvPicPr>
            <a:picLocks noChangeAspect="1" noChangeArrowheads="1"/>
          </p:cNvPicPr>
          <p:nvPr/>
        </p:nvPicPr>
        <p:blipFill>
          <a:blip r:embed="rId5"/>
          <a:srcRect/>
          <a:stretch>
            <a:fillRect/>
          </a:stretch>
        </p:blipFill>
        <p:spPr bwMode="auto">
          <a:xfrm>
            <a:off x="3419025" y="4143380"/>
            <a:ext cx="2510297" cy="2450591"/>
          </a:xfrm>
          <a:prstGeom prst="rect">
            <a:avLst/>
          </a:prstGeom>
          <a:noFill/>
        </p:spPr>
      </p:pic>
      <p:pic>
        <p:nvPicPr>
          <p:cNvPr id="1030" name="Picture 6" descr="C:\Users\Toluquilla\Downloads\WhatsApp Image 2022-01-20 at 10.21.35 AM (1).jpeg"/>
          <p:cNvPicPr>
            <a:picLocks noChangeAspect="1" noChangeArrowheads="1"/>
          </p:cNvPicPr>
          <p:nvPr/>
        </p:nvPicPr>
        <p:blipFill>
          <a:blip r:embed="rId6" cstate="print"/>
          <a:srcRect/>
          <a:stretch>
            <a:fillRect/>
          </a:stretch>
        </p:blipFill>
        <p:spPr bwMode="auto">
          <a:xfrm>
            <a:off x="6858016" y="1643050"/>
            <a:ext cx="1357322" cy="2214578"/>
          </a:xfrm>
          <a:prstGeom prst="rect">
            <a:avLst/>
          </a:prstGeom>
          <a:noFill/>
        </p:spPr>
      </p:pic>
    </p:spTree>
    <p:extLst>
      <p:ext uri="{BB962C8B-B14F-4D97-AF65-F5344CB8AC3E}">
        <p14:creationId xmlns:p14="http://schemas.microsoft.com/office/powerpoint/2010/main" xmlns="" val="3467574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7092280" y="548680"/>
            <a:ext cx="1197764" cy="369332"/>
          </a:xfrm>
          <a:prstGeom prst="rect">
            <a:avLst/>
          </a:prstGeom>
          <a:noFill/>
        </p:spPr>
        <p:txBody>
          <a:bodyPr wrap="none" rtlCol="0">
            <a:spAutoFit/>
          </a:bodyPr>
          <a:lstStyle/>
          <a:p>
            <a:r>
              <a:rPr lang="es-MX" dirty="0" smtClean="0"/>
              <a:t>Junio 2020</a:t>
            </a:r>
            <a:endParaRPr lang="es-MX" dirty="0"/>
          </a:p>
        </p:txBody>
      </p:sp>
      <p:sp>
        <p:nvSpPr>
          <p:cNvPr id="13" name="12 CuadroTexto"/>
          <p:cNvSpPr txBox="1"/>
          <p:nvPr/>
        </p:nvSpPr>
        <p:spPr>
          <a:xfrm>
            <a:off x="714348" y="1571612"/>
            <a:ext cx="2304256" cy="4770537"/>
          </a:xfrm>
          <a:prstGeom prst="rect">
            <a:avLst/>
          </a:prstGeom>
          <a:noFill/>
        </p:spPr>
        <p:txBody>
          <a:bodyPr wrap="square" rtlCol="0">
            <a:spAutoFit/>
          </a:bodyPr>
          <a:lstStyle/>
          <a:p>
            <a:r>
              <a:rPr lang="es-MX" sz="1600" dirty="0" smtClean="0">
                <a:latin typeface="Arial" pitchFamily="34" charset="0"/>
                <a:cs typeface="Arial" pitchFamily="34" charset="0"/>
              </a:rPr>
              <a:t> 20 de Enero del 2022</a:t>
            </a:r>
          </a:p>
          <a:p>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En Atención a la petición de los vecinos para la poda de árboles y estética de los mismos, el Profr. Aristeo García  Haro, Delegado Municipal, gestiono ante la Dirección de Parques y Jardines, la cual fue atendida de inmediato, y aquí esta la respuesta de nuestra petición,, por lo tanto se ve que estamos trabajando en la misma sintonía.</a:t>
            </a:r>
            <a:endParaRPr lang="es-MX" sz="1600" dirty="0"/>
          </a:p>
        </p:txBody>
      </p:sp>
      <p:sp>
        <p:nvSpPr>
          <p:cNvPr id="15" name="14 Rectángulo"/>
          <p:cNvSpPr/>
          <p:nvPr/>
        </p:nvSpPr>
        <p:spPr>
          <a:xfrm>
            <a:off x="642910" y="500042"/>
            <a:ext cx="8001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sp>
        <p:nvSpPr>
          <p:cNvPr id="16" name="15 CuadroTexto"/>
          <p:cNvSpPr txBox="1"/>
          <p:nvPr/>
        </p:nvSpPr>
        <p:spPr>
          <a:xfrm>
            <a:off x="6858016" y="571480"/>
            <a:ext cx="1306255" cy="369332"/>
          </a:xfrm>
          <a:prstGeom prst="rect">
            <a:avLst/>
          </a:prstGeom>
          <a:noFill/>
        </p:spPr>
        <p:txBody>
          <a:bodyPr wrap="none" rtlCol="0">
            <a:spAutoFit/>
          </a:bodyPr>
          <a:lstStyle/>
          <a:p>
            <a:r>
              <a:rPr lang="es-MX" dirty="0" smtClean="0"/>
              <a:t> Enero 2022</a:t>
            </a:r>
            <a:endParaRPr lang="es-MX" dirty="0"/>
          </a:p>
        </p:txBody>
      </p:sp>
      <p:pic>
        <p:nvPicPr>
          <p:cNvPr id="1026" name="Picture 2" descr="C:\Users\Toluquilla\Downloads\WhatsApp Image 2022-01-20 at 5.40.24 PM.jpeg"/>
          <p:cNvPicPr>
            <a:picLocks noChangeAspect="1" noChangeArrowheads="1"/>
          </p:cNvPicPr>
          <p:nvPr/>
        </p:nvPicPr>
        <p:blipFill>
          <a:blip r:embed="rId2" cstate="print"/>
          <a:srcRect/>
          <a:stretch>
            <a:fillRect/>
          </a:stretch>
        </p:blipFill>
        <p:spPr bwMode="auto">
          <a:xfrm>
            <a:off x="7000892" y="1357298"/>
            <a:ext cx="1625215" cy="2524143"/>
          </a:xfrm>
          <a:prstGeom prst="rect">
            <a:avLst/>
          </a:prstGeom>
          <a:noFill/>
        </p:spPr>
      </p:pic>
      <p:pic>
        <p:nvPicPr>
          <p:cNvPr id="1027" name="Picture 3" descr="C:\Users\Toluquilla\Downloads\WhatsApp Image 2022-01-20 at 5.49.38 PM.jpeg"/>
          <p:cNvPicPr>
            <a:picLocks noChangeAspect="1" noChangeArrowheads="1"/>
          </p:cNvPicPr>
          <p:nvPr/>
        </p:nvPicPr>
        <p:blipFill>
          <a:blip r:embed="rId3" cstate="print"/>
          <a:srcRect/>
          <a:stretch>
            <a:fillRect/>
          </a:stretch>
        </p:blipFill>
        <p:spPr bwMode="auto">
          <a:xfrm>
            <a:off x="3428992" y="3857628"/>
            <a:ext cx="2286015" cy="2357454"/>
          </a:xfrm>
          <a:prstGeom prst="rect">
            <a:avLst/>
          </a:prstGeom>
          <a:noFill/>
        </p:spPr>
      </p:pic>
      <p:pic>
        <p:nvPicPr>
          <p:cNvPr id="1028" name="Picture 4" descr="C:\Users\Toluquilla\Downloads\WhatsApp Image 2022-01-20 at 5.46.58 PM (1).jpeg"/>
          <p:cNvPicPr>
            <a:picLocks noChangeAspect="1" noChangeArrowheads="1"/>
          </p:cNvPicPr>
          <p:nvPr/>
        </p:nvPicPr>
        <p:blipFill>
          <a:blip r:embed="rId4" cstate="print"/>
          <a:srcRect/>
          <a:stretch>
            <a:fillRect/>
          </a:stretch>
        </p:blipFill>
        <p:spPr bwMode="auto">
          <a:xfrm>
            <a:off x="3286116" y="1357298"/>
            <a:ext cx="1605557" cy="2500330"/>
          </a:xfrm>
          <a:prstGeom prst="rect">
            <a:avLst/>
          </a:prstGeom>
          <a:noFill/>
        </p:spPr>
      </p:pic>
      <p:pic>
        <p:nvPicPr>
          <p:cNvPr id="1029" name="Picture 5" descr="C:\Users\Toluquilla\Downloads\WhatsApp Image 2022-01-20 at 5.46.58 PM.jpeg"/>
          <p:cNvPicPr>
            <a:picLocks noChangeAspect="1" noChangeArrowheads="1"/>
          </p:cNvPicPr>
          <p:nvPr/>
        </p:nvPicPr>
        <p:blipFill>
          <a:blip r:embed="rId5" cstate="print"/>
          <a:srcRect/>
          <a:stretch>
            <a:fillRect/>
          </a:stretch>
        </p:blipFill>
        <p:spPr bwMode="auto">
          <a:xfrm>
            <a:off x="5929322" y="3929066"/>
            <a:ext cx="2275270" cy="2366938"/>
          </a:xfrm>
          <a:prstGeom prst="rect">
            <a:avLst/>
          </a:prstGeom>
          <a:noFill/>
        </p:spPr>
      </p:pic>
      <p:pic>
        <p:nvPicPr>
          <p:cNvPr id="1030" name="Picture 6" descr="C:\Users\Toluquilla\Downloads\WhatsApp Image 2022-01-20 at 5.45.58 PM.jpeg"/>
          <p:cNvPicPr>
            <a:picLocks noChangeAspect="1" noChangeArrowheads="1"/>
          </p:cNvPicPr>
          <p:nvPr/>
        </p:nvPicPr>
        <p:blipFill>
          <a:blip r:embed="rId6" cstate="print"/>
          <a:srcRect/>
          <a:stretch>
            <a:fillRect/>
          </a:stretch>
        </p:blipFill>
        <p:spPr bwMode="auto">
          <a:xfrm>
            <a:off x="5072066" y="1428736"/>
            <a:ext cx="1875248" cy="2643206"/>
          </a:xfrm>
          <a:prstGeom prst="rect">
            <a:avLst/>
          </a:prstGeom>
          <a:noFill/>
        </p:spPr>
      </p:pic>
    </p:spTree>
    <p:extLst>
      <p:ext uri="{BB962C8B-B14F-4D97-AF65-F5344CB8AC3E}">
        <p14:creationId xmlns:p14="http://schemas.microsoft.com/office/powerpoint/2010/main" xmlns="" val="3467574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1 festividad tradicional</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5016758"/>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07 de Enero del 2022 </a:t>
            </a:r>
          </a:p>
          <a:p>
            <a:endParaRPr lang="es-MX" sz="1600" dirty="0">
              <a:latin typeface="Arial" pitchFamily="34" charset="0"/>
              <a:cs typeface="Arial" pitchFamily="34" charset="0"/>
            </a:endParaRPr>
          </a:p>
          <a:p>
            <a:pPr algn="just"/>
            <a:r>
              <a:rPr lang="es-MX" sz="1600" dirty="0" smtClean="0">
                <a:latin typeface="Arial" pitchFamily="34" charset="0"/>
                <a:cs typeface="Arial" pitchFamily="34" charset="0"/>
              </a:rPr>
              <a:t>A las 17:00 hrs. el Profr. Aristeo García Haro, en conjunto con personal de esta Delegación de Toluquilla, se hicieron presentes en la plaza  principal, con el objeto de hacer entrega de rosca de Reyes y chocolate a los ciudadanos de  los alrededores, para con este motivo  seguir fomentando las tradiciones que nos fueron inculcadas.</a:t>
            </a:r>
            <a:endParaRPr lang="es-MX" sz="1600" dirty="0"/>
          </a:p>
        </p:txBody>
      </p:sp>
      <p:pic>
        <p:nvPicPr>
          <p:cNvPr id="1026" name="Picture 2" descr="C:\Users\Toluquilla\Downloads\WhatsApp Image 2022-01-11 at 9.13.27 AM.jpeg"/>
          <p:cNvPicPr>
            <a:picLocks noChangeAspect="1" noChangeArrowheads="1"/>
          </p:cNvPicPr>
          <p:nvPr/>
        </p:nvPicPr>
        <p:blipFill>
          <a:blip r:embed="rId3" cstate="print"/>
          <a:srcRect/>
          <a:stretch>
            <a:fillRect/>
          </a:stretch>
        </p:blipFill>
        <p:spPr bwMode="auto">
          <a:xfrm>
            <a:off x="6858016" y="3643314"/>
            <a:ext cx="1718908" cy="2643206"/>
          </a:xfrm>
          <a:prstGeom prst="rect">
            <a:avLst/>
          </a:prstGeom>
          <a:noFill/>
        </p:spPr>
      </p:pic>
      <p:pic>
        <p:nvPicPr>
          <p:cNvPr id="1028" name="Picture 4" descr="C:\Users\Toluquilla\Downloads\WhatsApp Image 2022-01-11 at 9.13.26 AM (1).jpeg"/>
          <p:cNvPicPr>
            <a:picLocks noChangeAspect="1" noChangeArrowheads="1"/>
          </p:cNvPicPr>
          <p:nvPr/>
        </p:nvPicPr>
        <p:blipFill>
          <a:blip r:embed="rId4" cstate="print"/>
          <a:srcRect/>
          <a:stretch>
            <a:fillRect/>
          </a:stretch>
        </p:blipFill>
        <p:spPr bwMode="auto">
          <a:xfrm>
            <a:off x="4786314" y="3643314"/>
            <a:ext cx="1928826" cy="2643206"/>
          </a:xfrm>
          <a:prstGeom prst="rect">
            <a:avLst/>
          </a:prstGeom>
          <a:noFill/>
        </p:spPr>
      </p:pic>
      <p:pic>
        <p:nvPicPr>
          <p:cNvPr id="1029" name="Picture 5" descr="C:\Users\Toluquilla\Pictures\67 de enro entrega de rosca y chocolate\WhatsApp Image 2022-01-11 at 9.13.26 AM.jpeg"/>
          <p:cNvPicPr>
            <a:picLocks noChangeAspect="1" noChangeArrowheads="1"/>
          </p:cNvPicPr>
          <p:nvPr/>
        </p:nvPicPr>
        <p:blipFill>
          <a:blip r:embed="rId5" cstate="print"/>
          <a:srcRect/>
          <a:stretch>
            <a:fillRect/>
          </a:stretch>
        </p:blipFill>
        <p:spPr bwMode="auto">
          <a:xfrm>
            <a:off x="3369120" y="1500174"/>
            <a:ext cx="1417194" cy="1928826"/>
          </a:xfrm>
          <a:prstGeom prst="rect">
            <a:avLst/>
          </a:prstGeom>
          <a:noFill/>
        </p:spPr>
      </p:pic>
      <p:pic>
        <p:nvPicPr>
          <p:cNvPr id="1030" name="Picture 6" descr="C:\Users\Toluquilla\Pictures\67 de enro entrega de rosca y chocolate\WhatsApp Image 2022-01-11 at 9.13.29 AM (1).jpeg"/>
          <p:cNvPicPr>
            <a:picLocks noChangeAspect="1" noChangeArrowheads="1"/>
          </p:cNvPicPr>
          <p:nvPr/>
        </p:nvPicPr>
        <p:blipFill>
          <a:blip r:embed="rId6" cstate="print"/>
          <a:srcRect/>
          <a:stretch>
            <a:fillRect/>
          </a:stretch>
        </p:blipFill>
        <p:spPr bwMode="auto">
          <a:xfrm>
            <a:off x="3205762" y="3643314"/>
            <a:ext cx="1366238" cy="2714620"/>
          </a:xfrm>
          <a:prstGeom prst="rect">
            <a:avLst/>
          </a:prstGeom>
          <a:noFill/>
        </p:spPr>
      </p:pic>
      <p:pic>
        <p:nvPicPr>
          <p:cNvPr id="1031" name="Picture 7" descr="C:\Users\Toluquilla\Pictures\67 de enro entrega de rosca y chocolate\WhatsApp Image 2022-01-11 at 9.13.29 AM.jpeg"/>
          <p:cNvPicPr>
            <a:picLocks noChangeAspect="1" noChangeArrowheads="1"/>
          </p:cNvPicPr>
          <p:nvPr/>
        </p:nvPicPr>
        <p:blipFill>
          <a:blip r:embed="rId7" cstate="print"/>
          <a:srcRect/>
          <a:stretch>
            <a:fillRect/>
          </a:stretch>
        </p:blipFill>
        <p:spPr bwMode="auto">
          <a:xfrm>
            <a:off x="4857752" y="1428736"/>
            <a:ext cx="3556025" cy="2000264"/>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7092280" y="548680"/>
            <a:ext cx="1197764" cy="369332"/>
          </a:xfrm>
          <a:prstGeom prst="rect">
            <a:avLst/>
          </a:prstGeom>
          <a:noFill/>
        </p:spPr>
        <p:txBody>
          <a:bodyPr wrap="none" rtlCol="0">
            <a:spAutoFit/>
          </a:bodyPr>
          <a:lstStyle/>
          <a:p>
            <a:r>
              <a:rPr lang="es-MX" dirty="0" smtClean="0"/>
              <a:t>Junio 2020</a:t>
            </a:r>
            <a:endParaRPr lang="es-MX" dirty="0"/>
          </a:p>
        </p:txBody>
      </p:sp>
      <p:sp>
        <p:nvSpPr>
          <p:cNvPr id="13" name="12 CuadroTexto"/>
          <p:cNvSpPr txBox="1"/>
          <p:nvPr/>
        </p:nvSpPr>
        <p:spPr>
          <a:xfrm>
            <a:off x="714348" y="1309293"/>
            <a:ext cx="2304256" cy="5016758"/>
          </a:xfrm>
          <a:prstGeom prst="rect">
            <a:avLst/>
          </a:prstGeom>
          <a:noFill/>
        </p:spPr>
        <p:txBody>
          <a:bodyPr wrap="square" rtlCol="0">
            <a:spAutoFit/>
          </a:bodyPr>
          <a:lstStyle/>
          <a:p>
            <a:r>
              <a:rPr lang="es-MX" sz="1600" dirty="0" smtClean="0">
                <a:latin typeface="Arial" pitchFamily="34" charset="0"/>
                <a:cs typeface="Arial" pitchFamily="34" charset="0"/>
              </a:rPr>
              <a:t> 21 de enero del 2022</a:t>
            </a:r>
          </a:p>
          <a:p>
            <a:pPr algn="just"/>
            <a:r>
              <a:rPr lang="es-MX" sz="1600" dirty="0" smtClean="0">
                <a:latin typeface="Arial" pitchFamily="34" charset="0"/>
                <a:cs typeface="Arial" pitchFamily="34" charset="0"/>
              </a:rPr>
              <a:t>En atención a los ciudadanos su servidor Profr. Aristeo García Haro, se presento al  Periférico esquina Pino Suarez, para revisar una fuga do agua que reportaron los vecinos, misma que estaba  muy fuerte, por lo tanto se procedió a informar al personal de  Agua Potable y Alcantarillado, para la reparación de la </a:t>
            </a:r>
            <a:r>
              <a:rPr lang="es-MX" sz="1600" smtClean="0">
                <a:latin typeface="Arial" pitchFamily="34" charset="0"/>
                <a:cs typeface="Arial" pitchFamily="34" charset="0"/>
              </a:rPr>
              <a:t>misma la </a:t>
            </a:r>
            <a:r>
              <a:rPr lang="es-MX" sz="1600" dirty="0" smtClean="0">
                <a:latin typeface="Arial" pitchFamily="34" charset="0"/>
                <a:cs typeface="Arial" pitchFamily="34" charset="0"/>
              </a:rPr>
              <a:t>cual fue atendida de inmediato, gracias al buen contacto con los compañeros. </a:t>
            </a:r>
            <a:endParaRPr lang="es-MX" sz="1600" dirty="0"/>
          </a:p>
        </p:txBody>
      </p:sp>
      <p:sp>
        <p:nvSpPr>
          <p:cNvPr id="15" name="14 Rectángulo"/>
          <p:cNvSpPr/>
          <p:nvPr/>
        </p:nvSpPr>
        <p:spPr>
          <a:xfrm>
            <a:off x="642910" y="500042"/>
            <a:ext cx="8001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sp>
        <p:nvSpPr>
          <p:cNvPr id="16" name="15 CuadroTexto"/>
          <p:cNvSpPr txBox="1"/>
          <p:nvPr/>
        </p:nvSpPr>
        <p:spPr>
          <a:xfrm>
            <a:off x="6858016" y="571480"/>
            <a:ext cx="1253356" cy="369332"/>
          </a:xfrm>
          <a:prstGeom prst="rect">
            <a:avLst/>
          </a:prstGeom>
          <a:noFill/>
        </p:spPr>
        <p:txBody>
          <a:bodyPr wrap="none" rtlCol="0">
            <a:spAutoFit/>
          </a:bodyPr>
          <a:lstStyle/>
          <a:p>
            <a:r>
              <a:rPr lang="es-MX" dirty="0" smtClean="0"/>
              <a:t>Enero 2022</a:t>
            </a:r>
            <a:endParaRPr lang="es-MX" dirty="0"/>
          </a:p>
        </p:txBody>
      </p:sp>
      <p:pic>
        <p:nvPicPr>
          <p:cNvPr id="1026" name="Picture 2" descr="C:\Users\Toluquilla\Downloads\WhatsApp Image 2022-01-21 at 10.53.37 AM.jpeg"/>
          <p:cNvPicPr>
            <a:picLocks noChangeAspect="1" noChangeArrowheads="1"/>
          </p:cNvPicPr>
          <p:nvPr/>
        </p:nvPicPr>
        <p:blipFill>
          <a:blip r:embed="rId2" cstate="print"/>
          <a:srcRect/>
          <a:stretch>
            <a:fillRect/>
          </a:stretch>
        </p:blipFill>
        <p:spPr bwMode="auto">
          <a:xfrm>
            <a:off x="6072198" y="3643493"/>
            <a:ext cx="2501402" cy="2571589"/>
          </a:xfrm>
          <a:prstGeom prst="rect">
            <a:avLst/>
          </a:prstGeom>
          <a:noFill/>
        </p:spPr>
      </p:pic>
      <p:pic>
        <p:nvPicPr>
          <p:cNvPr id="1027" name="Picture 3" descr="C:\Users\Toluquilla\Downloads\WhatsApp Image 2022-01-21 at 10.53.36 AM.jpeg"/>
          <p:cNvPicPr>
            <a:picLocks noChangeAspect="1" noChangeArrowheads="1"/>
          </p:cNvPicPr>
          <p:nvPr/>
        </p:nvPicPr>
        <p:blipFill>
          <a:blip r:embed="rId3" cstate="print"/>
          <a:srcRect/>
          <a:stretch>
            <a:fillRect/>
          </a:stretch>
        </p:blipFill>
        <p:spPr bwMode="auto">
          <a:xfrm>
            <a:off x="3325990" y="3643314"/>
            <a:ext cx="2492020" cy="2643206"/>
          </a:xfrm>
          <a:prstGeom prst="rect">
            <a:avLst/>
          </a:prstGeom>
          <a:noFill/>
        </p:spPr>
      </p:pic>
      <p:pic>
        <p:nvPicPr>
          <p:cNvPr id="1028" name="Picture 4" descr="C:\Users\Toluquilla\Downloads\WhatsApp Image 2022-01-21 at 10.40.09 AM (1).jpeg"/>
          <p:cNvPicPr>
            <a:picLocks noChangeAspect="1" noChangeArrowheads="1"/>
          </p:cNvPicPr>
          <p:nvPr/>
        </p:nvPicPr>
        <p:blipFill>
          <a:blip r:embed="rId4" cstate="print"/>
          <a:srcRect/>
          <a:stretch>
            <a:fillRect/>
          </a:stretch>
        </p:blipFill>
        <p:spPr bwMode="auto">
          <a:xfrm>
            <a:off x="3231700" y="1285860"/>
            <a:ext cx="1608360" cy="2143140"/>
          </a:xfrm>
          <a:prstGeom prst="rect">
            <a:avLst/>
          </a:prstGeom>
          <a:noFill/>
        </p:spPr>
      </p:pic>
      <p:pic>
        <p:nvPicPr>
          <p:cNvPr id="1029" name="Picture 5" descr="C:\Users\Toluquilla\Downloads\WhatsApp Image 2022-01-21 at 10.40.09 AM.jpeg"/>
          <p:cNvPicPr>
            <a:picLocks noChangeAspect="1" noChangeArrowheads="1"/>
          </p:cNvPicPr>
          <p:nvPr/>
        </p:nvPicPr>
        <p:blipFill>
          <a:blip r:embed="rId5" cstate="print"/>
          <a:srcRect/>
          <a:stretch>
            <a:fillRect/>
          </a:stretch>
        </p:blipFill>
        <p:spPr bwMode="auto">
          <a:xfrm>
            <a:off x="6929455" y="1285861"/>
            <a:ext cx="1643074" cy="2189396"/>
          </a:xfrm>
          <a:prstGeom prst="rect">
            <a:avLst/>
          </a:prstGeom>
          <a:noFill/>
        </p:spPr>
      </p:pic>
      <p:pic>
        <p:nvPicPr>
          <p:cNvPr id="1031" name="Picture 7" descr="C:\Users\Toluquilla\Downloads\WhatsApp Image 2022-01-21 at 10.40.08 AM.jpeg"/>
          <p:cNvPicPr>
            <a:picLocks noChangeAspect="1" noChangeArrowheads="1"/>
          </p:cNvPicPr>
          <p:nvPr/>
        </p:nvPicPr>
        <p:blipFill>
          <a:blip r:embed="rId6" cstate="print"/>
          <a:srcRect/>
          <a:stretch>
            <a:fillRect/>
          </a:stretch>
        </p:blipFill>
        <p:spPr bwMode="auto">
          <a:xfrm>
            <a:off x="4929190" y="1334848"/>
            <a:ext cx="1857388" cy="2094152"/>
          </a:xfrm>
          <a:prstGeom prst="rect">
            <a:avLst/>
          </a:prstGeom>
          <a:noFill/>
        </p:spPr>
      </p:pic>
    </p:spTree>
    <p:extLst>
      <p:ext uri="{BB962C8B-B14F-4D97-AF65-F5344CB8AC3E}">
        <p14:creationId xmlns:p14="http://schemas.microsoft.com/office/powerpoint/2010/main" xmlns="" val="3467574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7092280" y="548680"/>
            <a:ext cx="1197764" cy="369332"/>
          </a:xfrm>
          <a:prstGeom prst="rect">
            <a:avLst/>
          </a:prstGeom>
          <a:noFill/>
        </p:spPr>
        <p:txBody>
          <a:bodyPr wrap="none" rtlCol="0">
            <a:spAutoFit/>
          </a:bodyPr>
          <a:lstStyle/>
          <a:p>
            <a:r>
              <a:rPr lang="es-MX" dirty="0" smtClean="0"/>
              <a:t>Junio 2020</a:t>
            </a:r>
            <a:endParaRPr lang="es-MX" dirty="0"/>
          </a:p>
        </p:txBody>
      </p:sp>
      <p:sp>
        <p:nvSpPr>
          <p:cNvPr id="13" name="12 CuadroTexto"/>
          <p:cNvSpPr txBox="1"/>
          <p:nvPr/>
        </p:nvSpPr>
        <p:spPr>
          <a:xfrm>
            <a:off x="714348" y="1571612"/>
            <a:ext cx="2304256" cy="3293209"/>
          </a:xfrm>
          <a:prstGeom prst="rect">
            <a:avLst/>
          </a:prstGeom>
          <a:noFill/>
        </p:spPr>
        <p:txBody>
          <a:bodyPr wrap="square" rtlCol="0">
            <a:spAutoFit/>
          </a:bodyPr>
          <a:lstStyle/>
          <a:p>
            <a:r>
              <a:rPr lang="es-MX" sz="1600" dirty="0" smtClean="0">
                <a:latin typeface="Arial" pitchFamily="34" charset="0"/>
                <a:cs typeface="Arial" pitchFamily="34" charset="0"/>
              </a:rPr>
              <a:t> 21 de Enero del 2022</a:t>
            </a:r>
          </a:p>
          <a:p>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A las 17:00 hrs. en Sesión Ordinaria de Cabildo, se llevo  cabo la toma de protesta de los Delegados  en función del 2022 – 2024, de la presente Administración, donde se dieron cita todas las personas involucradas  en dicho evento </a:t>
            </a:r>
            <a:endParaRPr lang="es-MX" sz="1600" dirty="0"/>
          </a:p>
        </p:txBody>
      </p:sp>
      <p:sp>
        <p:nvSpPr>
          <p:cNvPr id="15" name="14 Rectángulo"/>
          <p:cNvSpPr/>
          <p:nvPr/>
        </p:nvSpPr>
        <p:spPr>
          <a:xfrm>
            <a:off x="571472" y="642918"/>
            <a:ext cx="8001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sp>
        <p:nvSpPr>
          <p:cNvPr id="16" name="15 CuadroTexto"/>
          <p:cNvSpPr txBox="1"/>
          <p:nvPr/>
        </p:nvSpPr>
        <p:spPr>
          <a:xfrm>
            <a:off x="6858016" y="571480"/>
            <a:ext cx="1359155" cy="369332"/>
          </a:xfrm>
          <a:prstGeom prst="rect">
            <a:avLst/>
          </a:prstGeom>
          <a:noFill/>
        </p:spPr>
        <p:txBody>
          <a:bodyPr wrap="none" rtlCol="0">
            <a:spAutoFit/>
          </a:bodyPr>
          <a:lstStyle/>
          <a:p>
            <a:r>
              <a:rPr lang="es-MX" dirty="0" smtClean="0"/>
              <a:t>  Enero 2022</a:t>
            </a:r>
            <a:endParaRPr lang="es-MX" dirty="0"/>
          </a:p>
        </p:txBody>
      </p:sp>
      <p:pic>
        <p:nvPicPr>
          <p:cNvPr id="1026" name="Picture 2" descr="C:\Users\Toluquilla\Downloads\WhatsApp Image 2022-01-22 at 10.45.33 AM.jpeg"/>
          <p:cNvPicPr>
            <a:picLocks noChangeAspect="1" noChangeArrowheads="1"/>
          </p:cNvPicPr>
          <p:nvPr/>
        </p:nvPicPr>
        <p:blipFill>
          <a:blip r:embed="rId2"/>
          <a:srcRect/>
          <a:stretch>
            <a:fillRect/>
          </a:stretch>
        </p:blipFill>
        <p:spPr bwMode="auto">
          <a:xfrm>
            <a:off x="3357566" y="1357298"/>
            <a:ext cx="2622208" cy="2071702"/>
          </a:xfrm>
          <a:prstGeom prst="rect">
            <a:avLst/>
          </a:prstGeom>
          <a:noFill/>
        </p:spPr>
      </p:pic>
      <p:pic>
        <p:nvPicPr>
          <p:cNvPr id="1027" name="Picture 3" descr="C:\Users\Toluquilla\Downloads\WhatsApp Image 2022-01-22 at 10.46.43 AM.jpeg"/>
          <p:cNvPicPr>
            <a:picLocks noChangeAspect="1" noChangeArrowheads="1"/>
          </p:cNvPicPr>
          <p:nvPr/>
        </p:nvPicPr>
        <p:blipFill>
          <a:blip r:embed="rId3"/>
          <a:srcRect/>
          <a:stretch>
            <a:fillRect/>
          </a:stretch>
        </p:blipFill>
        <p:spPr bwMode="auto">
          <a:xfrm>
            <a:off x="4572000" y="3564872"/>
            <a:ext cx="2500330" cy="2745461"/>
          </a:xfrm>
          <a:prstGeom prst="rect">
            <a:avLst/>
          </a:prstGeom>
          <a:noFill/>
        </p:spPr>
      </p:pic>
      <p:pic>
        <p:nvPicPr>
          <p:cNvPr id="1028" name="Picture 4" descr="C:\Users\Toluquilla\Downloads\WhatsApp Image 2022-01-22 at 10.46.01 AM.jpeg"/>
          <p:cNvPicPr>
            <a:picLocks noChangeAspect="1" noChangeArrowheads="1"/>
          </p:cNvPicPr>
          <p:nvPr/>
        </p:nvPicPr>
        <p:blipFill>
          <a:blip r:embed="rId4"/>
          <a:srcRect/>
          <a:stretch>
            <a:fillRect/>
          </a:stretch>
        </p:blipFill>
        <p:spPr bwMode="auto">
          <a:xfrm>
            <a:off x="6000760" y="1357298"/>
            <a:ext cx="2714633" cy="2071702"/>
          </a:xfrm>
          <a:prstGeom prst="rect">
            <a:avLst/>
          </a:prstGeom>
          <a:noFill/>
        </p:spPr>
      </p:pic>
    </p:spTree>
    <p:extLst>
      <p:ext uri="{BB962C8B-B14F-4D97-AF65-F5344CB8AC3E}">
        <p14:creationId xmlns:p14="http://schemas.microsoft.com/office/powerpoint/2010/main" xmlns="" val="3467574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83671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7092280" y="548680"/>
            <a:ext cx="1197764" cy="369332"/>
          </a:xfrm>
          <a:prstGeom prst="rect">
            <a:avLst/>
          </a:prstGeom>
          <a:noFill/>
        </p:spPr>
        <p:txBody>
          <a:bodyPr wrap="none" rtlCol="0">
            <a:spAutoFit/>
          </a:bodyPr>
          <a:lstStyle/>
          <a:p>
            <a:r>
              <a:rPr lang="es-MX" dirty="0" smtClean="0"/>
              <a:t>Junio 2020</a:t>
            </a:r>
            <a:endParaRPr lang="es-MX" dirty="0"/>
          </a:p>
        </p:txBody>
      </p:sp>
      <p:sp>
        <p:nvSpPr>
          <p:cNvPr id="13" name="12 CuadroTexto"/>
          <p:cNvSpPr txBox="1"/>
          <p:nvPr/>
        </p:nvSpPr>
        <p:spPr>
          <a:xfrm>
            <a:off x="714348" y="1571612"/>
            <a:ext cx="2304256" cy="2554545"/>
          </a:xfrm>
          <a:prstGeom prst="rect">
            <a:avLst/>
          </a:prstGeom>
          <a:noFill/>
        </p:spPr>
        <p:txBody>
          <a:bodyPr wrap="square" rtlCol="0">
            <a:spAutoFit/>
          </a:bodyPr>
          <a:lstStyle/>
          <a:p>
            <a:r>
              <a:rPr lang="es-MX" sz="1600" dirty="0" smtClean="0">
                <a:latin typeface="Arial" pitchFamily="34" charset="0"/>
                <a:cs typeface="Arial" pitchFamily="34" charset="0"/>
              </a:rPr>
              <a:t> 24 de enero del 2022</a:t>
            </a:r>
          </a:p>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El Profr. Aristeo García Haro, Delegado Municipal, procedió  a la colocación de cinta   para  seguir con la  sana distancia ante la pandemia que estamos viviendo.</a:t>
            </a:r>
          </a:p>
        </p:txBody>
      </p:sp>
      <p:sp>
        <p:nvSpPr>
          <p:cNvPr id="15" name="14 Rectángulo"/>
          <p:cNvSpPr/>
          <p:nvPr/>
        </p:nvSpPr>
        <p:spPr>
          <a:xfrm>
            <a:off x="642910" y="500042"/>
            <a:ext cx="8001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de visita a colonias </a:t>
            </a:r>
            <a:endParaRPr lang="es-MX" dirty="0"/>
          </a:p>
        </p:txBody>
      </p:sp>
      <p:sp>
        <p:nvSpPr>
          <p:cNvPr id="16" name="15 CuadroTexto"/>
          <p:cNvSpPr txBox="1"/>
          <p:nvPr/>
        </p:nvSpPr>
        <p:spPr>
          <a:xfrm>
            <a:off x="6858016" y="571480"/>
            <a:ext cx="1359155" cy="369332"/>
          </a:xfrm>
          <a:prstGeom prst="rect">
            <a:avLst/>
          </a:prstGeom>
          <a:noFill/>
        </p:spPr>
        <p:txBody>
          <a:bodyPr wrap="none" rtlCol="0">
            <a:spAutoFit/>
          </a:bodyPr>
          <a:lstStyle/>
          <a:p>
            <a:r>
              <a:rPr lang="es-MX" dirty="0" smtClean="0"/>
              <a:t>  Enero 2022</a:t>
            </a:r>
            <a:endParaRPr lang="es-MX" dirty="0"/>
          </a:p>
        </p:txBody>
      </p:sp>
      <p:pic>
        <p:nvPicPr>
          <p:cNvPr id="2050" name="Picture 2" descr="C:\Users\Toluquilla\Downloads\WhatsApp Image 2022-01-24 at 9.30.34 AM.jpeg"/>
          <p:cNvPicPr>
            <a:picLocks noChangeAspect="1" noChangeArrowheads="1"/>
          </p:cNvPicPr>
          <p:nvPr/>
        </p:nvPicPr>
        <p:blipFill>
          <a:blip r:embed="rId2" cstate="print"/>
          <a:srcRect/>
          <a:stretch>
            <a:fillRect/>
          </a:stretch>
        </p:blipFill>
        <p:spPr bwMode="auto">
          <a:xfrm>
            <a:off x="3500430" y="1285861"/>
            <a:ext cx="1857388" cy="2143140"/>
          </a:xfrm>
          <a:prstGeom prst="rect">
            <a:avLst/>
          </a:prstGeom>
          <a:noFill/>
        </p:spPr>
      </p:pic>
      <p:pic>
        <p:nvPicPr>
          <p:cNvPr id="2052" name="Picture 4" descr="C:\Users\Toluquilla\Downloads\WhatsApp Image 2022-01-24 at 9.11.38 AM.jpeg"/>
          <p:cNvPicPr>
            <a:picLocks noChangeAspect="1" noChangeArrowheads="1"/>
          </p:cNvPicPr>
          <p:nvPr/>
        </p:nvPicPr>
        <p:blipFill>
          <a:blip r:embed="rId3" cstate="print"/>
          <a:srcRect/>
          <a:stretch>
            <a:fillRect/>
          </a:stretch>
        </p:blipFill>
        <p:spPr bwMode="auto">
          <a:xfrm>
            <a:off x="6286512" y="1142984"/>
            <a:ext cx="2143140" cy="2286016"/>
          </a:xfrm>
          <a:prstGeom prst="rect">
            <a:avLst/>
          </a:prstGeom>
          <a:noFill/>
        </p:spPr>
      </p:pic>
      <p:pic>
        <p:nvPicPr>
          <p:cNvPr id="2053" name="Picture 5" descr="C:\Users\Toluquilla\Downloads\WhatsApp Image 2022-01-24 at 9.22.36 AM.jpeg"/>
          <p:cNvPicPr>
            <a:picLocks noChangeAspect="1" noChangeArrowheads="1"/>
          </p:cNvPicPr>
          <p:nvPr/>
        </p:nvPicPr>
        <p:blipFill>
          <a:blip r:embed="rId4" cstate="print"/>
          <a:srcRect/>
          <a:stretch>
            <a:fillRect/>
          </a:stretch>
        </p:blipFill>
        <p:spPr bwMode="auto">
          <a:xfrm>
            <a:off x="4286248" y="3643314"/>
            <a:ext cx="3214710" cy="2214578"/>
          </a:xfrm>
          <a:prstGeom prst="rect">
            <a:avLst/>
          </a:prstGeom>
          <a:noFill/>
        </p:spPr>
      </p:pic>
    </p:spTree>
    <p:extLst>
      <p:ext uri="{BB962C8B-B14F-4D97-AF65-F5344CB8AC3E}">
        <p14:creationId xmlns:p14="http://schemas.microsoft.com/office/powerpoint/2010/main" xmlns="" val="3467574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7092280" y="548680"/>
            <a:ext cx="1197764" cy="369332"/>
          </a:xfrm>
          <a:prstGeom prst="rect">
            <a:avLst/>
          </a:prstGeom>
          <a:noFill/>
        </p:spPr>
        <p:txBody>
          <a:bodyPr wrap="none" rtlCol="0">
            <a:spAutoFit/>
          </a:bodyPr>
          <a:lstStyle/>
          <a:p>
            <a:r>
              <a:rPr lang="es-MX" dirty="0" smtClean="0"/>
              <a:t>Junio 2020</a:t>
            </a:r>
            <a:endParaRPr lang="es-MX" dirty="0"/>
          </a:p>
        </p:txBody>
      </p:sp>
      <p:sp>
        <p:nvSpPr>
          <p:cNvPr id="13" name="12 CuadroTexto"/>
          <p:cNvSpPr txBox="1"/>
          <p:nvPr/>
        </p:nvSpPr>
        <p:spPr>
          <a:xfrm>
            <a:off x="714348" y="1571612"/>
            <a:ext cx="2304256" cy="5016758"/>
          </a:xfrm>
          <a:prstGeom prst="rect">
            <a:avLst/>
          </a:prstGeom>
          <a:noFill/>
        </p:spPr>
        <p:txBody>
          <a:bodyPr wrap="square" rtlCol="0">
            <a:spAutoFit/>
          </a:bodyPr>
          <a:lstStyle/>
          <a:p>
            <a:r>
              <a:rPr lang="es-MX" sz="1600" dirty="0" smtClean="0">
                <a:latin typeface="Arial" pitchFamily="34" charset="0"/>
                <a:cs typeface="Arial" pitchFamily="34" charset="0"/>
              </a:rPr>
              <a:t> 24 de Enero 2022</a:t>
            </a:r>
          </a:p>
          <a:p>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El día de hoy a las12:40, se presento nuestro Presidenta Municipal </a:t>
            </a:r>
            <a:r>
              <a:rPr lang="es-MX" sz="1600" dirty="0" err="1" smtClean="0">
                <a:latin typeface="Arial" pitchFamily="34" charset="0"/>
                <a:cs typeface="Arial" pitchFamily="34" charset="0"/>
              </a:rPr>
              <a:t>Citlali</a:t>
            </a:r>
            <a:r>
              <a:rPr lang="es-MX" sz="1600" dirty="0" smtClean="0">
                <a:latin typeface="Arial" pitchFamily="34" charset="0"/>
                <a:cs typeface="Arial" pitchFamily="34" charset="0"/>
              </a:rPr>
              <a:t> Amaya, en compañía de delegados, así como de su personal  para que tomen nota de las necesidades de cada dependencia y así poder conocer un poco más  de las necesidades que nos faltan para el mejor desempeño de las oficinas de forman parte de esta Administración-</a:t>
            </a:r>
            <a:endParaRPr lang="es-MX" sz="1600" dirty="0"/>
          </a:p>
        </p:txBody>
      </p:sp>
      <p:sp>
        <p:nvSpPr>
          <p:cNvPr id="15" name="14 Rectángulo"/>
          <p:cNvSpPr/>
          <p:nvPr/>
        </p:nvSpPr>
        <p:spPr>
          <a:xfrm>
            <a:off x="571472" y="571480"/>
            <a:ext cx="800105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6 apoyo a dependencias  por parte del C. Presidente Municipal  </a:t>
            </a:r>
            <a:endParaRPr lang="es-MX" dirty="0"/>
          </a:p>
        </p:txBody>
      </p:sp>
      <p:sp>
        <p:nvSpPr>
          <p:cNvPr id="16" name="15 CuadroTexto"/>
          <p:cNvSpPr txBox="1"/>
          <p:nvPr/>
        </p:nvSpPr>
        <p:spPr>
          <a:xfrm>
            <a:off x="6858016" y="571480"/>
            <a:ext cx="1359155" cy="369332"/>
          </a:xfrm>
          <a:prstGeom prst="rect">
            <a:avLst/>
          </a:prstGeom>
          <a:noFill/>
        </p:spPr>
        <p:txBody>
          <a:bodyPr wrap="none" rtlCol="0">
            <a:spAutoFit/>
          </a:bodyPr>
          <a:lstStyle/>
          <a:p>
            <a:r>
              <a:rPr lang="es-MX" dirty="0" smtClean="0"/>
              <a:t>  Enero 2022</a:t>
            </a:r>
            <a:endParaRPr lang="es-MX" dirty="0"/>
          </a:p>
        </p:txBody>
      </p:sp>
      <p:pic>
        <p:nvPicPr>
          <p:cNvPr id="1026" name="Picture 2" descr="C:\Users\Toluquilla\Downloads\WhatsApp Image 2022-01-24 at 12.23.55 PM.jpeg"/>
          <p:cNvPicPr>
            <a:picLocks noChangeAspect="1" noChangeArrowheads="1"/>
          </p:cNvPicPr>
          <p:nvPr/>
        </p:nvPicPr>
        <p:blipFill>
          <a:blip r:embed="rId2" cstate="print"/>
          <a:srcRect/>
          <a:stretch>
            <a:fillRect/>
          </a:stretch>
        </p:blipFill>
        <p:spPr bwMode="auto">
          <a:xfrm>
            <a:off x="3500431" y="1357298"/>
            <a:ext cx="1500197" cy="2071702"/>
          </a:xfrm>
          <a:prstGeom prst="rect">
            <a:avLst/>
          </a:prstGeom>
          <a:noFill/>
        </p:spPr>
      </p:pic>
      <p:pic>
        <p:nvPicPr>
          <p:cNvPr id="1027" name="Picture 3" descr="C:\Users\Toluquilla\Downloads\WhatsApp Image 2022-01-24 at 12.29.37 PM.jpeg"/>
          <p:cNvPicPr>
            <a:picLocks noChangeAspect="1" noChangeArrowheads="1"/>
          </p:cNvPicPr>
          <p:nvPr/>
        </p:nvPicPr>
        <p:blipFill>
          <a:blip r:embed="rId3" cstate="print"/>
          <a:srcRect/>
          <a:stretch>
            <a:fillRect/>
          </a:stretch>
        </p:blipFill>
        <p:spPr bwMode="auto">
          <a:xfrm>
            <a:off x="6929454" y="3714752"/>
            <a:ext cx="1643074" cy="2643206"/>
          </a:xfrm>
          <a:prstGeom prst="rect">
            <a:avLst/>
          </a:prstGeom>
          <a:noFill/>
        </p:spPr>
      </p:pic>
      <p:pic>
        <p:nvPicPr>
          <p:cNvPr id="1029" name="Picture 5" descr="C:\Users\Toluquilla\Downloads\WhatsApp Image 2022-01-24 at 12.24.41 PM.jpeg"/>
          <p:cNvPicPr>
            <a:picLocks noChangeAspect="1" noChangeArrowheads="1"/>
          </p:cNvPicPr>
          <p:nvPr/>
        </p:nvPicPr>
        <p:blipFill>
          <a:blip r:embed="rId4" cstate="print"/>
          <a:srcRect/>
          <a:stretch>
            <a:fillRect/>
          </a:stretch>
        </p:blipFill>
        <p:spPr bwMode="auto">
          <a:xfrm>
            <a:off x="5214942" y="1357298"/>
            <a:ext cx="1428760" cy="2068299"/>
          </a:xfrm>
          <a:prstGeom prst="rect">
            <a:avLst/>
          </a:prstGeom>
          <a:noFill/>
        </p:spPr>
      </p:pic>
      <p:pic>
        <p:nvPicPr>
          <p:cNvPr id="1031" name="Picture 7" descr="C:\Users\Toluquilla\Downloads\WhatsApp Image 2022-01-24 at 12.33.37 PM.jpeg"/>
          <p:cNvPicPr>
            <a:picLocks noChangeAspect="1" noChangeArrowheads="1"/>
          </p:cNvPicPr>
          <p:nvPr/>
        </p:nvPicPr>
        <p:blipFill>
          <a:blip r:embed="rId5" cstate="print"/>
          <a:srcRect/>
          <a:stretch>
            <a:fillRect/>
          </a:stretch>
        </p:blipFill>
        <p:spPr bwMode="auto">
          <a:xfrm flipH="1">
            <a:off x="3357554" y="3643314"/>
            <a:ext cx="1714512" cy="2667020"/>
          </a:xfrm>
          <a:prstGeom prst="rect">
            <a:avLst/>
          </a:prstGeom>
          <a:noFill/>
        </p:spPr>
      </p:pic>
      <p:pic>
        <p:nvPicPr>
          <p:cNvPr id="1033" name="Picture 9" descr="C:\Users\Toluquilla\Downloads\WhatsApp Image 2022-01-24 at 12.25.08 PM.jpeg"/>
          <p:cNvPicPr>
            <a:picLocks noChangeAspect="1" noChangeArrowheads="1"/>
          </p:cNvPicPr>
          <p:nvPr/>
        </p:nvPicPr>
        <p:blipFill>
          <a:blip r:embed="rId6" cstate="print"/>
          <a:srcRect/>
          <a:stretch>
            <a:fillRect/>
          </a:stretch>
        </p:blipFill>
        <p:spPr bwMode="auto">
          <a:xfrm flipH="1">
            <a:off x="5286380" y="3714752"/>
            <a:ext cx="1571636" cy="2540018"/>
          </a:xfrm>
          <a:prstGeom prst="rect">
            <a:avLst/>
          </a:prstGeom>
          <a:noFill/>
        </p:spPr>
      </p:pic>
      <p:pic>
        <p:nvPicPr>
          <p:cNvPr id="1034" name="Picture 10" descr="C:\Users\Toluquilla\Downloads\WhatsApp Image 2022-01-24 at 12.24.41 PM.jpeg"/>
          <p:cNvPicPr>
            <a:picLocks noChangeAspect="1" noChangeArrowheads="1"/>
          </p:cNvPicPr>
          <p:nvPr/>
        </p:nvPicPr>
        <p:blipFill>
          <a:blip r:embed="rId7" cstate="print"/>
          <a:srcRect/>
          <a:stretch>
            <a:fillRect/>
          </a:stretch>
        </p:blipFill>
        <p:spPr bwMode="auto">
          <a:xfrm flipH="1">
            <a:off x="6715140" y="1142983"/>
            <a:ext cx="1857388" cy="2286017"/>
          </a:xfrm>
          <a:prstGeom prst="rect">
            <a:avLst/>
          </a:prstGeom>
          <a:noFill/>
        </p:spPr>
      </p:pic>
    </p:spTree>
    <p:extLst>
      <p:ext uri="{BB962C8B-B14F-4D97-AF65-F5344CB8AC3E}">
        <p14:creationId xmlns:p14="http://schemas.microsoft.com/office/powerpoint/2010/main" xmlns="" val="3467574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5262979"/>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12 de Enero del 2022</a:t>
            </a:r>
          </a:p>
          <a:p>
            <a:pPr algn="just"/>
            <a:r>
              <a:rPr lang="es-MX" sz="1600" dirty="0" smtClean="0">
                <a:latin typeface="Arial" pitchFamily="34" charset="0"/>
                <a:cs typeface="Arial" pitchFamily="34" charset="0"/>
              </a:rPr>
              <a:t>En atención a  quejas y reportes de los ciudadanas, el Profr. Aristeo García Haro, en  conjunto con Personal de esta Delegación acudieron  a supervisar una fuga de agua, que se encontraba en la calle Javier Mina  esq. Nicolas Bravo, esto con la finalidad de darle pronta solución al problema, y reportándose a las instancias correspondientes. .</a:t>
            </a:r>
            <a:endParaRPr lang="es-MX" sz="1600" dirty="0">
              <a:latin typeface="Arial" pitchFamily="34" charset="0"/>
              <a:cs typeface="Arial" pitchFamily="34" charset="0"/>
            </a:endParaRPr>
          </a:p>
          <a:p>
            <a:pPr algn="ctr"/>
            <a:endParaRPr lang="es-MX" sz="1600" dirty="0"/>
          </a:p>
        </p:txBody>
      </p:sp>
      <p:pic>
        <p:nvPicPr>
          <p:cNvPr id="1028" name="Picture 4" descr="C:\Users\Toluquilla\Pictures\12 de enero fuga\WhatsApp Image 2022-01-12 at 10.24.50 AM (3).jpeg"/>
          <p:cNvPicPr>
            <a:picLocks noChangeAspect="1" noChangeArrowheads="1"/>
          </p:cNvPicPr>
          <p:nvPr/>
        </p:nvPicPr>
        <p:blipFill>
          <a:blip r:embed="rId2"/>
          <a:srcRect/>
          <a:stretch>
            <a:fillRect/>
          </a:stretch>
        </p:blipFill>
        <p:spPr bwMode="auto">
          <a:xfrm>
            <a:off x="5000628" y="1492211"/>
            <a:ext cx="3357586" cy="4651433"/>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5016758"/>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12 de Enero del 2022</a:t>
            </a:r>
          </a:p>
          <a:p>
            <a:endParaRPr lang="es-MX" sz="1600" dirty="0">
              <a:latin typeface="Arial" pitchFamily="34" charset="0"/>
              <a:cs typeface="Arial" pitchFamily="34" charset="0"/>
            </a:endParaRPr>
          </a:p>
          <a:p>
            <a:pPr algn="just"/>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El Profr. Aristeo  García  Haro, Delegado Municipal, de Toluquilla,  se entrevisto con el Ing. Encargado de la Obra  del Periférico, para ponerse a sus órdenes, y socializar un poco para saber sobre los avances de la obra misma que beneficiará a muchísimas  personas.</a:t>
            </a:r>
          </a:p>
          <a:p>
            <a:pPr algn="just"/>
            <a:endParaRPr lang="es-MX" sz="1600" dirty="0">
              <a:latin typeface="Arial" pitchFamily="34" charset="0"/>
              <a:cs typeface="Arial" pitchFamily="34" charset="0"/>
            </a:endParaRPr>
          </a:p>
          <a:p>
            <a:pPr algn="ctr"/>
            <a:endParaRPr lang="es-MX" sz="1600" dirty="0"/>
          </a:p>
        </p:txBody>
      </p:sp>
      <p:pic>
        <p:nvPicPr>
          <p:cNvPr id="2050" name="Picture 2" descr="C:\Users\Toluquilla\Pictures\12 de enero fuga\WhatsApp Image 2022-01-12 at 10.46.37 AM.jpeg"/>
          <p:cNvPicPr>
            <a:picLocks noChangeAspect="1" noChangeArrowheads="1"/>
          </p:cNvPicPr>
          <p:nvPr/>
        </p:nvPicPr>
        <p:blipFill>
          <a:blip r:embed="rId2"/>
          <a:srcRect/>
          <a:stretch>
            <a:fillRect/>
          </a:stretch>
        </p:blipFill>
        <p:spPr bwMode="auto">
          <a:xfrm>
            <a:off x="4786314" y="1357298"/>
            <a:ext cx="3571900" cy="4857784"/>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4524315"/>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12 de  Enero 2022</a:t>
            </a:r>
          </a:p>
          <a:p>
            <a:endParaRPr lang="es-MX" sz="1600" dirty="0">
              <a:latin typeface="Arial" pitchFamily="34" charset="0"/>
              <a:cs typeface="Arial" pitchFamily="34" charset="0"/>
            </a:endParaRPr>
          </a:p>
          <a:p>
            <a:pPr algn="just"/>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Personal de esta Delegación, en conjunto con el Profr. Aristeo García  Haro, se dan a la tarea de salir a las calles para  supervisar las luminarias que se encuentran apagadas  para que se realice  el cambio o reparación  de las mismas y contar con iluminación correcta en las calles.</a:t>
            </a:r>
            <a:endParaRPr lang="es-MX" sz="1600" dirty="0"/>
          </a:p>
        </p:txBody>
      </p:sp>
      <p:pic>
        <p:nvPicPr>
          <p:cNvPr id="3076" name="Picture 4" descr="C:\Users\Toluquilla\Pictures\12 de enero fuga\WhatsApp Image 2022-01-12 at 10.52.54 AM.jpeg"/>
          <p:cNvPicPr>
            <a:picLocks noChangeAspect="1" noChangeArrowheads="1"/>
          </p:cNvPicPr>
          <p:nvPr/>
        </p:nvPicPr>
        <p:blipFill>
          <a:blip r:embed="rId2"/>
          <a:srcRect/>
          <a:stretch>
            <a:fillRect/>
          </a:stretch>
        </p:blipFill>
        <p:spPr bwMode="auto">
          <a:xfrm>
            <a:off x="4572000" y="1643050"/>
            <a:ext cx="3643337" cy="4643470"/>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smtClean="0"/>
              <a:t>Enero 2022</a:t>
            </a:r>
            <a:endParaRPr lang="es-MX" dirty="0"/>
          </a:p>
        </p:txBody>
      </p:sp>
      <p:sp>
        <p:nvSpPr>
          <p:cNvPr id="13" name="12 CuadroTexto"/>
          <p:cNvSpPr txBox="1"/>
          <p:nvPr/>
        </p:nvSpPr>
        <p:spPr>
          <a:xfrm>
            <a:off x="714348" y="1357298"/>
            <a:ext cx="2304256" cy="4770537"/>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12 DE  Enero 2022</a:t>
            </a:r>
          </a:p>
          <a:p>
            <a:endParaRPr lang="es-MX" sz="1600" dirty="0">
              <a:latin typeface="Arial" pitchFamily="34" charset="0"/>
              <a:cs typeface="Arial" pitchFamily="34" charset="0"/>
            </a:endParaRPr>
          </a:p>
          <a:p>
            <a:pPr algn="just"/>
            <a:r>
              <a:rPr lang="es-MX" sz="1600" dirty="0" smtClean="0">
                <a:latin typeface="Arial" pitchFamily="34" charset="0"/>
                <a:cs typeface="Arial" pitchFamily="34" charset="0"/>
              </a:rPr>
              <a:t>Personal de esta Delegación, en conjunto con el Profr. Aristeo García Haro, Delegado Municipal, acudieron a revisar,  un cambio de postes que estaba realizando personal de la Comisión Federal de  electricidad, en la calle 20 de Noviembre y Miguel  Hidalgo, esto con el propósito de brindar un mejor servicio a la ciudadanía</a:t>
            </a:r>
          </a:p>
        </p:txBody>
      </p:sp>
      <p:pic>
        <p:nvPicPr>
          <p:cNvPr id="4098" name="Picture 2" descr="C:\Users\Toluquilla\Downloads\WhatsApp Image 2022-01-12 at 11.03.30 AM.jpeg"/>
          <p:cNvPicPr>
            <a:picLocks noChangeAspect="1" noChangeArrowheads="1"/>
          </p:cNvPicPr>
          <p:nvPr/>
        </p:nvPicPr>
        <p:blipFill>
          <a:blip r:embed="rId2"/>
          <a:srcRect/>
          <a:stretch>
            <a:fillRect/>
          </a:stretch>
        </p:blipFill>
        <p:spPr bwMode="auto">
          <a:xfrm>
            <a:off x="4572000" y="1500174"/>
            <a:ext cx="3500462" cy="4857760"/>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539552" y="571480"/>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5 mejoramiento del medio ambiente</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4770537"/>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13 de Enero del 2022</a:t>
            </a:r>
          </a:p>
          <a:p>
            <a:endParaRPr lang="es-MX" sz="1600" dirty="0">
              <a:latin typeface="Arial" pitchFamily="34" charset="0"/>
              <a:cs typeface="Arial" pitchFamily="34" charset="0"/>
            </a:endParaRPr>
          </a:p>
          <a:p>
            <a:pPr algn="just"/>
            <a:endParaRPr lang="es-MX" sz="1600" dirty="0" smtClean="0">
              <a:latin typeface="Arial" pitchFamily="34" charset="0"/>
              <a:cs typeface="Arial" pitchFamily="34" charset="0"/>
            </a:endParaRPr>
          </a:p>
          <a:p>
            <a:pPr algn="just"/>
            <a:r>
              <a:rPr lang="es-MX" sz="1600" dirty="0" smtClean="0">
                <a:latin typeface="Arial" pitchFamily="34" charset="0"/>
                <a:cs typeface="Arial" pitchFamily="34" charset="0"/>
              </a:rPr>
              <a:t>El Profr. Aristeo García Haro, en conjunto con personal de esta Delegación se presentaron en el área denominada “El Campo del Pueblo”, donde se llevo a cabo la limpieza y corte de maleza, esto con el objeto de dar buena imagen a nuestras áreas verdes.</a:t>
            </a:r>
          </a:p>
          <a:p>
            <a:pPr algn="just"/>
            <a:endParaRPr lang="es-MX" sz="1600" dirty="0">
              <a:latin typeface="Arial" pitchFamily="34" charset="0"/>
              <a:cs typeface="Arial" pitchFamily="34" charset="0"/>
            </a:endParaRPr>
          </a:p>
          <a:p>
            <a:pPr algn="ctr"/>
            <a:endParaRPr lang="es-MX" sz="1600" dirty="0"/>
          </a:p>
        </p:txBody>
      </p:sp>
      <p:pic>
        <p:nvPicPr>
          <p:cNvPr id="1026" name="Picture 2" descr="C:\Users\Toluquilla\Downloads\WhatsApp Image 2022-01-13 at 10.11.00 AM.jpeg"/>
          <p:cNvPicPr>
            <a:picLocks noChangeAspect="1" noChangeArrowheads="1"/>
          </p:cNvPicPr>
          <p:nvPr/>
        </p:nvPicPr>
        <p:blipFill>
          <a:blip r:embed="rId2" cstate="print"/>
          <a:srcRect/>
          <a:stretch>
            <a:fillRect/>
          </a:stretch>
        </p:blipFill>
        <p:spPr bwMode="auto">
          <a:xfrm>
            <a:off x="3357554" y="3582515"/>
            <a:ext cx="1714512" cy="2775443"/>
          </a:xfrm>
          <a:prstGeom prst="rect">
            <a:avLst/>
          </a:prstGeom>
          <a:noFill/>
        </p:spPr>
      </p:pic>
      <p:pic>
        <p:nvPicPr>
          <p:cNvPr id="1027" name="Picture 3" descr="C:\Users\Toluquilla\Downloads\WhatsApp Image 2022-01-13 at 10.10.59 AM (1).jpeg"/>
          <p:cNvPicPr>
            <a:picLocks noChangeAspect="1" noChangeArrowheads="1"/>
          </p:cNvPicPr>
          <p:nvPr/>
        </p:nvPicPr>
        <p:blipFill>
          <a:blip r:embed="rId3" cstate="print"/>
          <a:srcRect/>
          <a:stretch>
            <a:fillRect/>
          </a:stretch>
        </p:blipFill>
        <p:spPr bwMode="auto">
          <a:xfrm>
            <a:off x="5214942" y="3541967"/>
            <a:ext cx="1571636" cy="2824405"/>
          </a:xfrm>
          <a:prstGeom prst="rect">
            <a:avLst/>
          </a:prstGeom>
          <a:noFill/>
        </p:spPr>
      </p:pic>
      <p:pic>
        <p:nvPicPr>
          <p:cNvPr id="1028" name="Picture 4" descr="C:\Users\Toluquilla\Downloads\WhatsApp Image 2022-01-13 at 10.10.59 AM.jpeg"/>
          <p:cNvPicPr>
            <a:picLocks noChangeAspect="1" noChangeArrowheads="1"/>
          </p:cNvPicPr>
          <p:nvPr/>
        </p:nvPicPr>
        <p:blipFill>
          <a:blip r:embed="rId4" cstate="print"/>
          <a:srcRect/>
          <a:stretch>
            <a:fillRect/>
          </a:stretch>
        </p:blipFill>
        <p:spPr bwMode="auto">
          <a:xfrm>
            <a:off x="6929454" y="3643314"/>
            <a:ext cx="1531885" cy="2737095"/>
          </a:xfrm>
          <a:prstGeom prst="rect">
            <a:avLst/>
          </a:prstGeom>
          <a:noFill/>
        </p:spPr>
      </p:pic>
      <p:pic>
        <p:nvPicPr>
          <p:cNvPr id="1029" name="Picture 5" descr="C:\Users\Toluquilla\Downloads\WhatsApp Image 2022-01-13 at 10.11.00 AM (1).jpeg"/>
          <p:cNvPicPr>
            <a:picLocks noChangeAspect="1" noChangeArrowheads="1"/>
          </p:cNvPicPr>
          <p:nvPr/>
        </p:nvPicPr>
        <p:blipFill>
          <a:blip r:embed="rId5" cstate="print"/>
          <a:srcRect/>
          <a:stretch>
            <a:fillRect/>
          </a:stretch>
        </p:blipFill>
        <p:spPr bwMode="auto">
          <a:xfrm>
            <a:off x="5929322" y="1428736"/>
            <a:ext cx="2550520" cy="2000264"/>
          </a:xfrm>
          <a:prstGeom prst="rect">
            <a:avLst/>
          </a:prstGeom>
          <a:noFill/>
        </p:spPr>
      </p:pic>
      <p:pic>
        <p:nvPicPr>
          <p:cNvPr id="1030" name="Picture 6" descr="C:\Users\Toluquilla\Downloads\WhatsApp Image 2022-01-13 at 10.11.00 AM (2).jpeg"/>
          <p:cNvPicPr>
            <a:picLocks noChangeAspect="1" noChangeArrowheads="1"/>
          </p:cNvPicPr>
          <p:nvPr/>
        </p:nvPicPr>
        <p:blipFill>
          <a:blip r:embed="rId6" cstate="print"/>
          <a:srcRect/>
          <a:stretch>
            <a:fillRect/>
          </a:stretch>
        </p:blipFill>
        <p:spPr bwMode="auto">
          <a:xfrm>
            <a:off x="3428993" y="1428736"/>
            <a:ext cx="2364214" cy="2000264"/>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2022</a:t>
            </a:r>
            <a:endParaRPr lang="es-MX" dirty="0"/>
          </a:p>
        </p:txBody>
      </p:sp>
      <p:sp>
        <p:nvSpPr>
          <p:cNvPr id="13" name="12 CuadroTexto"/>
          <p:cNvSpPr txBox="1"/>
          <p:nvPr/>
        </p:nvSpPr>
        <p:spPr>
          <a:xfrm>
            <a:off x="714348" y="1357298"/>
            <a:ext cx="2304256" cy="6001643"/>
          </a:xfrm>
          <a:prstGeom prst="rect">
            <a:avLst/>
          </a:prstGeom>
          <a:noFill/>
        </p:spPr>
        <p:txBody>
          <a:bodyPr wrap="square" rtlCol="0">
            <a:spAutoFit/>
          </a:bodyPr>
          <a:lstStyle/>
          <a:p>
            <a:r>
              <a:rPr lang="es-MX" sz="1600" dirty="0" smtClean="0">
                <a:latin typeface="Arial" pitchFamily="34" charset="0"/>
                <a:cs typeface="Arial" pitchFamily="34" charset="0"/>
              </a:rPr>
              <a:t>13 de Enero del 2022</a:t>
            </a:r>
          </a:p>
          <a:p>
            <a:pPr algn="just"/>
            <a:r>
              <a:rPr lang="es-MX" sz="1600" dirty="0" smtClean="0">
                <a:latin typeface="Arial" pitchFamily="34" charset="0"/>
                <a:cs typeface="Arial" pitchFamily="34" charset="0"/>
              </a:rPr>
              <a:t>A las 17:00 horas, en los arcos de esta Delegación, se llevo a cabo la reunión del Consejo Participativo, para saber de las necesidades de los habitantes del pueblo, misma que se realizó con mucha participación de los ciudadanos, donde nos expusieron sus necesidades, </a:t>
            </a:r>
            <a:r>
              <a:rPr lang="es-MX" sz="1600" dirty="0" err="1" smtClean="0">
                <a:latin typeface="Arial" pitchFamily="34" charset="0"/>
                <a:cs typeface="Arial" pitchFamily="34" charset="0"/>
              </a:rPr>
              <a:t>asi</a:t>
            </a:r>
            <a:r>
              <a:rPr lang="es-MX" sz="1600" dirty="0" smtClean="0">
                <a:latin typeface="Arial" pitchFamily="34" charset="0"/>
                <a:cs typeface="Arial" pitchFamily="34" charset="0"/>
              </a:rPr>
              <a:t> como agradecieron este tipo de eventos, porque saben que son tomados en cuenta al exponer sus inquietudes y necesidades</a:t>
            </a:r>
          </a:p>
          <a:p>
            <a:pPr algn="just"/>
            <a:endParaRPr lang="es-MX" sz="1600" dirty="0">
              <a:latin typeface="Arial" pitchFamily="34" charset="0"/>
              <a:cs typeface="Arial" pitchFamily="34" charset="0"/>
            </a:endParaRPr>
          </a:p>
          <a:p>
            <a:pPr algn="ctr"/>
            <a:endParaRPr lang="es-MX" sz="1600" dirty="0"/>
          </a:p>
        </p:txBody>
      </p:sp>
      <p:pic>
        <p:nvPicPr>
          <p:cNvPr id="1026" name="Picture 2" descr="C:\Users\Toluquilla\Downloads\WhatsApp Image 2022-01-13 at 5.42.35 PM.jpeg"/>
          <p:cNvPicPr>
            <a:picLocks noChangeAspect="1" noChangeArrowheads="1"/>
          </p:cNvPicPr>
          <p:nvPr/>
        </p:nvPicPr>
        <p:blipFill>
          <a:blip r:embed="rId2" cstate="print"/>
          <a:srcRect/>
          <a:stretch>
            <a:fillRect/>
          </a:stretch>
        </p:blipFill>
        <p:spPr bwMode="auto">
          <a:xfrm>
            <a:off x="3238517" y="1428736"/>
            <a:ext cx="2666965" cy="1500168"/>
          </a:xfrm>
          <a:prstGeom prst="rect">
            <a:avLst/>
          </a:prstGeom>
          <a:noFill/>
        </p:spPr>
      </p:pic>
      <p:pic>
        <p:nvPicPr>
          <p:cNvPr id="1027" name="Picture 3" descr="C:\Users\Toluquilla\Downloads\WhatsApp Image 2022-01-13 at 5.11.42 PM.jpeg"/>
          <p:cNvPicPr>
            <a:picLocks noChangeAspect="1" noChangeArrowheads="1"/>
          </p:cNvPicPr>
          <p:nvPr/>
        </p:nvPicPr>
        <p:blipFill>
          <a:blip r:embed="rId3" cstate="print"/>
          <a:srcRect/>
          <a:stretch>
            <a:fillRect/>
          </a:stretch>
        </p:blipFill>
        <p:spPr bwMode="auto">
          <a:xfrm>
            <a:off x="3202785" y="3071810"/>
            <a:ext cx="2738430" cy="1540367"/>
          </a:xfrm>
          <a:prstGeom prst="rect">
            <a:avLst/>
          </a:prstGeom>
          <a:noFill/>
        </p:spPr>
      </p:pic>
      <p:pic>
        <p:nvPicPr>
          <p:cNvPr id="1028" name="Picture 4" descr="C:\Users\Toluquilla\Downloads\WhatsApp Image 2022-01-13 at 5.12.15 PM.jpeg"/>
          <p:cNvPicPr>
            <a:picLocks noChangeAspect="1" noChangeArrowheads="1"/>
          </p:cNvPicPr>
          <p:nvPr/>
        </p:nvPicPr>
        <p:blipFill>
          <a:blip r:embed="rId4" cstate="print"/>
          <a:srcRect/>
          <a:stretch>
            <a:fillRect/>
          </a:stretch>
        </p:blipFill>
        <p:spPr bwMode="auto">
          <a:xfrm>
            <a:off x="6072198" y="4786322"/>
            <a:ext cx="2444767" cy="1455549"/>
          </a:xfrm>
          <a:prstGeom prst="rect">
            <a:avLst/>
          </a:prstGeom>
          <a:noFill/>
        </p:spPr>
      </p:pic>
      <p:pic>
        <p:nvPicPr>
          <p:cNvPr id="1029" name="Picture 5" descr="C:\Users\Toluquilla\Downloads\WhatsApp Image 2022-01-13 at 5.16.19 PM.jpeg"/>
          <p:cNvPicPr>
            <a:picLocks noChangeAspect="1" noChangeArrowheads="1"/>
          </p:cNvPicPr>
          <p:nvPr/>
        </p:nvPicPr>
        <p:blipFill>
          <a:blip r:embed="rId5" cstate="print"/>
          <a:srcRect/>
          <a:stretch>
            <a:fillRect/>
          </a:stretch>
        </p:blipFill>
        <p:spPr bwMode="auto">
          <a:xfrm>
            <a:off x="6072198" y="3071810"/>
            <a:ext cx="2547902" cy="1576071"/>
          </a:xfrm>
          <a:prstGeom prst="rect">
            <a:avLst/>
          </a:prstGeom>
          <a:noFill/>
        </p:spPr>
      </p:pic>
      <p:pic>
        <p:nvPicPr>
          <p:cNvPr id="1030" name="Picture 6" descr="C:\Users\Toluquilla\Downloads\WhatsApp Image 2022-01-13 at 5.25.35 PM.jpeg"/>
          <p:cNvPicPr>
            <a:picLocks noChangeAspect="1" noChangeArrowheads="1"/>
          </p:cNvPicPr>
          <p:nvPr/>
        </p:nvPicPr>
        <p:blipFill>
          <a:blip r:embed="rId6" cstate="print"/>
          <a:srcRect/>
          <a:stretch>
            <a:fillRect/>
          </a:stretch>
        </p:blipFill>
        <p:spPr bwMode="auto">
          <a:xfrm>
            <a:off x="6072198" y="1428736"/>
            <a:ext cx="2412963" cy="1357292"/>
          </a:xfrm>
          <a:prstGeom prst="rect">
            <a:avLst/>
          </a:prstGeom>
          <a:noFill/>
        </p:spPr>
      </p:pic>
      <p:pic>
        <p:nvPicPr>
          <p:cNvPr id="1031" name="Picture 7" descr="C:\Users\Toluquilla\Downloads\WhatsApp Image 2022-01-13 at 5.02.15 PM.jpeg"/>
          <p:cNvPicPr>
            <a:picLocks noChangeAspect="1" noChangeArrowheads="1"/>
          </p:cNvPicPr>
          <p:nvPr/>
        </p:nvPicPr>
        <p:blipFill>
          <a:blip r:embed="rId7" cstate="print"/>
          <a:srcRect/>
          <a:stretch>
            <a:fillRect/>
          </a:stretch>
        </p:blipFill>
        <p:spPr bwMode="auto">
          <a:xfrm>
            <a:off x="3174990" y="4857760"/>
            <a:ext cx="2794020" cy="1428760"/>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285860"/>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 a Colonias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6715140" y="500042"/>
            <a:ext cx="1954470" cy="369332"/>
          </a:xfrm>
          <a:prstGeom prst="rect">
            <a:avLst/>
          </a:prstGeom>
          <a:noFill/>
        </p:spPr>
        <p:txBody>
          <a:bodyPr wrap="square" rtlCol="0">
            <a:spAutoFit/>
          </a:bodyPr>
          <a:lstStyle/>
          <a:p>
            <a:r>
              <a:rPr lang="es-MX" dirty="0" smtClean="0"/>
              <a:t>Enero del 2022</a:t>
            </a:r>
            <a:endParaRPr lang="es-MX" dirty="0"/>
          </a:p>
        </p:txBody>
      </p:sp>
      <p:sp>
        <p:nvSpPr>
          <p:cNvPr id="13" name="12 CuadroTexto"/>
          <p:cNvSpPr txBox="1"/>
          <p:nvPr/>
        </p:nvSpPr>
        <p:spPr>
          <a:xfrm>
            <a:off x="714348" y="1357298"/>
            <a:ext cx="2304256" cy="4031873"/>
          </a:xfrm>
          <a:prstGeom prst="rect">
            <a:avLst/>
          </a:prstGeom>
          <a:noFill/>
        </p:spPr>
        <p:txBody>
          <a:bodyPr wrap="square" rtlCol="0">
            <a:spAutoFit/>
          </a:bodyPr>
          <a:lstStyle/>
          <a:p>
            <a:endParaRPr lang="es-MX" sz="1600" dirty="0" smtClean="0">
              <a:latin typeface="Arial" pitchFamily="34" charset="0"/>
              <a:cs typeface="Arial" pitchFamily="34" charset="0"/>
            </a:endParaRPr>
          </a:p>
          <a:p>
            <a:r>
              <a:rPr lang="es-MX" sz="1600" dirty="0" smtClean="0">
                <a:latin typeface="Arial" pitchFamily="34" charset="0"/>
                <a:cs typeface="Arial" pitchFamily="34" charset="0"/>
              </a:rPr>
              <a:t>14 de Enero del 2022, el Delegado Aristeo García Haro, acompañado  de personal de esta Delegación, acudieron a supervisar los trabajos que continuaron realizando el día de hoy personal de Parques y Jardines con la limpieza y corte de maleza del campo del pueblo.</a:t>
            </a:r>
            <a:endParaRPr lang="es-MX" sz="1600" dirty="0">
              <a:latin typeface="Arial" pitchFamily="34" charset="0"/>
              <a:cs typeface="Arial" pitchFamily="34" charset="0"/>
            </a:endParaRPr>
          </a:p>
          <a:p>
            <a:pPr algn="ctr"/>
            <a:endParaRPr lang="es-MX" sz="1600" dirty="0"/>
          </a:p>
        </p:txBody>
      </p:sp>
      <p:pic>
        <p:nvPicPr>
          <p:cNvPr id="2050" name="Picture 2" descr="C:\Users\Toluquilla\Downloads\WhatsApp Image 2022-01-14 at 10.21.05 AM.jpeg"/>
          <p:cNvPicPr>
            <a:picLocks noChangeAspect="1" noChangeArrowheads="1"/>
          </p:cNvPicPr>
          <p:nvPr/>
        </p:nvPicPr>
        <p:blipFill>
          <a:blip r:embed="rId2" cstate="print"/>
          <a:srcRect/>
          <a:stretch>
            <a:fillRect/>
          </a:stretch>
        </p:blipFill>
        <p:spPr bwMode="auto">
          <a:xfrm>
            <a:off x="6143636" y="3643314"/>
            <a:ext cx="2286016" cy="2709392"/>
          </a:xfrm>
          <a:prstGeom prst="rect">
            <a:avLst/>
          </a:prstGeom>
          <a:noFill/>
        </p:spPr>
      </p:pic>
      <p:pic>
        <p:nvPicPr>
          <p:cNvPr id="2051" name="Picture 3" descr="C:\Users\Toluquilla\Downloads\WhatsApp Image 2022-01-14 at 10.19.43 AM.jpeg"/>
          <p:cNvPicPr>
            <a:picLocks noChangeAspect="1" noChangeArrowheads="1"/>
          </p:cNvPicPr>
          <p:nvPr/>
        </p:nvPicPr>
        <p:blipFill>
          <a:blip r:embed="rId3" cstate="print"/>
          <a:srcRect/>
          <a:stretch>
            <a:fillRect/>
          </a:stretch>
        </p:blipFill>
        <p:spPr bwMode="auto">
          <a:xfrm>
            <a:off x="3929058" y="1459990"/>
            <a:ext cx="3857652" cy="1969010"/>
          </a:xfrm>
          <a:prstGeom prst="rect">
            <a:avLst/>
          </a:prstGeom>
          <a:noFill/>
        </p:spPr>
      </p:pic>
      <p:pic>
        <p:nvPicPr>
          <p:cNvPr id="2052" name="Picture 4" descr="C:\Users\Toluquilla\Downloads\WhatsApp Image 2022-01-14 at 10.20.39 AM.jpeg"/>
          <p:cNvPicPr>
            <a:picLocks noChangeAspect="1" noChangeArrowheads="1"/>
          </p:cNvPicPr>
          <p:nvPr/>
        </p:nvPicPr>
        <p:blipFill>
          <a:blip r:embed="rId4" cstate="print"/>
          <a:srcRect/>
          <a:stretch>
            <a:fillRect/>
          </a:stretch>
        </p:blipFill>
        <p:spPr bwMode="auto">
          <a:xfrm>
            <a:off x="3571868" y="3643314"/>
            <a:ext cx="2500330" cy="2709392"/>
          </a:xfrm>
          <a:prstGeom prst="rect">
            <a:avLst/>
          </a:prstGeom>
          <a:noFill/>
        </p:spPr>
      </p:pic>
    </p:spTree>
    <p:extLst>
      <p:ext uri="{BB962C8B-B14F-4D97-AF65-F5344CB8AC3E}">
        <p14:creationId xmlns="" xmlns:p14="http://schemas.microsoft.com/office/powerpoint/2010/main" val="3467574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6784</TotalTime>
  <Words>1476</Words>
  <Application>Microsoft Office PowerPoint</Application>
  <PresentationFormat>Presentación en pantalla (4:3)</PresentationFormat>
  <Paragraphs>134</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Toluquilla</cp:lastModifiedBy>
  <cp:revision>826</cp:revision>
  <dcterms:created xsi:type="dcterms:W3CDTF">2019-04-04T16:38:12Z</dcterms:created>
  <dcterms:modified xsi:type="dcterms:W3CDTF">2022-01-25T19:47:09Z</dcterms:modified>
</cp:coreProperties>
</file>