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65" r:id="rId2"/>
    <p:sldId id="359" r:id="rId3"/>
    <p:sldId id="352" r:id="rId4"/>
    <p:sldId id="353" r:id="rId5"/>
    <p:sldId id="355" r:id="rId6"/>
    <p:sldId id="361" r:id="rId7"/>
    <p:sldId id="363" r:id="rId8"/>
    <p:sldId id="367" r:id="rId9"/>
    <p:sldId id="330" r:id="rId1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03" autoAdjust="0"/>
    <p:restoredTop sz="94677" autoAdjust="0"/>
  </p:normalViewPr>
  <p:slideViewPr>
    <p:cSldViewPr>
      <p:cViewPr varScale="1">
        <p:scale>
          <a:sx n="70" d="100"/>
          <a:sy n="70" d="100"/>
        </p:scale>
        <p:origin x="-138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9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C876-2A69-4C25-B507-8BF1F6C680C6}" type="datetimeFigureOut">
              <a:rPr lang="es-MX" smtClean="0"/>
              <a:pPr/>
              <a:t>26/01/2022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273CE-2981-42C8-9F8E-4493B55A374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2</a:t>
            </a:fld>
            <a:endParaRPr lang="es-MX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3</a:t>
            </a:fld>
            <a:endParaRPr lang="es-MX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4</a:t>
            </a:fld>
            <a:endParaRPr 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5</a:t>
            </a:fld>
            <a:endParaRPr 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6</a:t>
            </a:fld>
            <a:endParaRPr lang="es-MX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7</a:t>
            </a:fld>
            <a:endParaRPr lang="es-MX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8</a:t>
            </a:fld>
            <a:endParaRPr lang="es-MX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9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26/01/2022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26/01/2022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26/01/2022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26/01/2022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26/01/2022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26/01/2022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26/01/2022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26/01/2022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26/01/2022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26/01/2022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26/01/2022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8D3A9-B265-4998-A12D-D03EBA57615E}" type="datetimeFigureOut">
              <a:rPr lang="es-MX" smtClean="0"/>
              <a:pPr/>
              <a:t>26/01/2022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San_Sebastianito\Downloads\WhatsApp Image 2022-01-25 at 12.10.05 PM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04008"/>
            <a:ext cx="6480720" cy="189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090603" y="332392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Secretaria General del Ayuntamiento</a:t>
            </a:r>
            <a:endParaRPr lang="es-MX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MX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Dirección de Delegaciones y Agencias Municipales</a:t>
            </a:r>
            <a:endParaRPr lang="es-MX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75784" y="548680"/>
            <a:ext cx="7614865" cy="552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sz="1400" b="1" dirty="0">
                <a:latin typeface="Calisto MT"/>
                <a:ea typeface="Calibri"/>
                <a:cs typeface="Times New Roman"/>
              </a:rPr>
              <a:t>AYUNTAMIENTO DE SAN PEDRO TLAQUEPAQUE</a:t>
            </a:r>
            <a:endParaRPr lang="es-MX" sz="14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GOBIERNO 2022 – 2024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286000" y="4624100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AGENCIA MUNICIPAL 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LOMA BONITA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000" dirty="0"/>
              <a:t>Informe Enero 2022</a:t>
            </a:r>
          </a:p>
        </p:txBody>
      </p:sp>
    </p:spTree>
    <p:extLst>
      <p:ext uri="{BB962C8B-B14F-4D97-AF65-F5344CB8AC3E}">
        <p14:creationId xmlns:p14="http://schemas.microsoft.com/office/powerpoint/2010/main" xmlns="" val="1433966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1  Festividades Tradicionales Enero  </a:t>
            </a:r>
            <a:r>
              <a:rPr lang="es-MX" dirty="0" smtClean="0"/>
              <a:t>del </a:t>
            </a:r>
            <a:r>
              <a:rPr lang="es-MX" dirty="0" smtClean="0"/>
              <a:t>2022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1 </a:t>
            </a:r>
          </a:p>
          <a:p>
            <a:r>
              <a:rPr lang="es-ES" sz="1600" dirty="0" smtClean="0"/>
              <a:t>Día  07 de Enero.</a:t>
            </a:r>
          </a:p>
          <a:p>
            <a:endParaRPr lang="es-ES" sz="1600" dirty="0" smtClean="0"/>
          </a:p>
          <a:p>
            <a:r>
              <a:rPr lang="es-ES" sz="1600" dirty="0" smtClean="0"/>
              <a:t>Se realizo evento de día de Reyes partiendo Rosca  y chocolate en el Parque lineal asistieron 100 personas entre niños , jóvenes y personas de la tercera edad contamos con la presencia del Regidor Juan Martin Núñez Moran.  </a:t>
            </a:r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142984"/>
            <a:ext cx="264320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142984"/>
            <a:ext cx="257176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571876"/>
            <a:ext cx="271464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3571876"/>
            <a:ext cx="257176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Visitas a colonas del mes de  Enero </a:t>
            </a:r>
            <a:r>
              <a:rPr lang="es-MX" dirty="0" smtClean="0"/>
              <a:t>del 2022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3 </a:t>
            </a:r>
          </a:p>
          <a:p>
            <a:r>
              <a:rPr lang="es-ES" sz="1600" dirty="0" smtClean="0"/>
              <a:t>Día  05 de Enero</a:t>
            </a:r>
          </a:p>
          <a:p>
            <a:endParaRPr lang="es-ES" sz="1600" dirty="0" smtClean="0"/>
          </a:p>
          <a:p>
            <a:r>
              <a:rPr lang="es-ES" sz="1600" dirty="0" smtClean="0"/>
              <a:t>Se realizo visita a la colonia El Sauz  para realizar un operativo de descacharrizacion con apoyo de Aseo Publico y  Comisaria.</a:t>
            </a:r>
          </a:p>
          <a:p>
            <a:r>
              <a:rPr lang="es-ES" sz="1600" dirty="0" smtClean="0"/>
              <a:t>Deriva do del Oficio No 157 electrónico 16307</a:t>
            </a:r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142984"/>
            <a:ext cx="257176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142984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500438"/>
            <a:ext cx="257176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3500438"/>
            <a:ext cx="250033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Visitas a colonia del mes de  Enero  </a:t>
            </a:r>
            <a:r>
              <a:rPr lang="es-MX" dirty="0" smtClean="0"/>
              <a:t>del 2022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3 </a:t>
            </a:r>
          </a:p>
          <a:p>
            <a:r>
              <a:rPr lang="es-ES" sz="1600" dirty="0" smtClean="0"/>
              <a:t>Día  05 de Noviembre.</a:t>
            </a:r>
          </a:p>
          <a:p>
            <a:endParaRPr lang="es-ES" sz="1600" dirty="0" smtClean="0"/>
          </a:p>
          <a:p>
            <a:r>
              <a:rPr lang="es-ES" sz="1400" dirty="0" smtClean="0"/>
              <a:t>Se  realizo visita a la colonia  Loma Bonita para realizar oficio dirigido a Mantenimiento y Edificios ya que se tuvo un incidente con las jardineras frente a la Agencia Municipal y se realizo oficio al departamento de Mantenimiento y Edificios.</a:t>
            </a:r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b="1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142984"/>
            <a:ext cx="257176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3571876"/>
            <a:ext cx="514353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142984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Visitas a colonia del mes de  </a:t>
            </a:r>
            <a:r>
              <a:rPr lang="es-ES" dirty="0" smtClean="0"/>
              <a:t>Enero</a:t>
            </a:r>
            <a:r>
              <a:rPr lang="es-ES" dirty="0" smtClean="0"/>
              <a:t> </a:t>
            </a:r>
            <a:r>
              <a:rPr lang="es-MX" dirty="0" smtClean="0"/>
              <a:t>del 2022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3 </a:t>
            </a:r>
          </a:p>
          <a:p>
            <a:r>
              <a:rPr lang="es-ES" sz="1600" dirty="0" smtClean="0"/>
              <a:t>Día  06 de Enero.</a:t>
            </a:r>
          </a:p>
          <a:p>
            <a:endParaRPr lang="es-ES" sz="1600" dirty="0" smtClean="0"/>
          </a:p>
          <a:p>
            <a:r>
              <a:rPr lang="es-ES" sz="1400" dirty="0" smtClean="0"/>
              <a:t>Se  realizo visita a la colonia Loma Bonita para llevar a cabo un reporte a Protección Civil y Bomberos. </a:t>
            </a:r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b="1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214422"/>
            <a:ext cx="521497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Visitas a colonia del mes de  </a:t>
            </a:r>
            <a:r>
              <a:rPr lang="es-ES" dirty="0" smtClean="0"/>
              <a:t>Enero</a:t>
            </a:r>
            <a:r>
              <a:rPr lang="es-ES" dirty="0" smtClean="0"/>
              <a:t> </a:t>
            </a:r>
            <a:r>
              <a:rPr lang="es-MX" dirty="0" smtClean="0"/>
              <a:t>del 2022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3 </a:t>
            </a:r>
          </a:p>
          <a:p>
            <a:r>
              <a:rPr lang="es-ES" sz="1600" dirty="0" smtClean="0"/>
              <a:t>Día  21 de Enero.</a:t>
            </a:r>
          </a:p>
          <a:p>
            <a:endParaRPr lang="es-ES" sz="1600" dirty="0" smtClean="0"/>
          </a:p>
          <a:p>
            <a:r>
              <a:rPr lang="es-ES" sz="1400" dirty="0" smtClean="0"/>
              <a:t>Se  realizo visita a la colonia el Mante  para valorar obra de barda perimetral en compañía de personal  Obra Publica.</a:t>
            </a:r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b="1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142984"/>
            <a:ext cx="478634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500438"/>
            <a:ext cx="471490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Visitas a colonia del mes de  </a:t>
            </a:r>
            <a:r>
              <a:rPr lang="es-ES" dirty="0" smtClean="0"/>
              <a:t>Enero</a:t>
            </a:r>
            <a:r>
              <a:rPr lang="es-ES" dirty="0" smtClean="0"/>
              <a:t> </a:t>
            </a:r>
            <a:r>
              <a:rPr lang="es-MX" dirty="0" smtClean="0"/>
              <a:t>del 2022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3 </a:t>
            </a:r>
          </a:p>
          <a:p>
            <a:r>
              <a:rPr lang="es-ES" sz="1600" dirty="0" smtClean="0"/>
              <a:t>Día  25 de Enero.</a:t>
            </a:r>
          </a:p>
          <a:p>
            <a:endParaRPr lang="es-ES" sz="1600" dirty="0" smtClean="0"/>
          </a:p>
          <a:p>
            <a:r>
              <a:rPr lang="es-ES" sz="1400" dirty="0" smtClean="0"/>
              <a:t>Se  realizo visita a la colonia Loma Bonita para realizar un reporte a Salud animal para reportar un gato muerto.</a:t>
            </a:r>
          </a:p>
          <a:p>
            <a:r>
              <a:rPr lang="es-ES" sz="1400" dirty="0" smtClean="0"/>
              <a:t>Reporte de Plataforma No 6236.</a:t>
            </a:r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b="1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428736"/>
            <a:ext cx="428628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Visitas a colonia del mes de  </a:t>
            </a:r>
            <a:r>
              <a:rPr lang="es-ES" dirty="0" smtClean="0"/>
              <a:t>Enero</a:t>
            </a:r>
            <a:r>
              <a:rPr lang="es-ES" dirty="0" smtClean="0"/>
              <a:t> </a:t>
            </a:r>
            <a:r>
              <a:rPr lang="es-MX" dirty="0" smtClean="0"/>
              <a:t>del 2022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3 </a:t>
            </a:r>
          </a:p>
          <a:p>
            <a:r>
              <a:rPr lang="es-ES" sz="1600" dirty="0" smtClean="0"/>
              <a:t>Día  25 de Enero.</a:t>
            </a:r>
          </a:p>
          <a:p>
            <a:endParaRPr lang="es-ES" sz="1600" dirty="0" smtClean="0"/>
          </a:p>
          <a:p>
            <a:r>
              <a:rPr lang="es-ES" sz="1400" dirty="0" smtClean="0"/>
              <a:t>Se  realizo visita a la colonia Loma Bonita para realizar  acordonamiento de los espacios en la Plaza Tabachines para evitar contagios.</a:t>
            </a:r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b="1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071546"/>
            <a:ext cx="25003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071546"/>
            <a:ext cx="257176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500438"/>
            <a:ext cx="257176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3571876"/>
            <a:ext cx="257176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642918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Actividades </a:t>
            </a:r>
            <a:r>
              <a:rPr lang="es-ES" dirty="0" smtClean="0"/>
              <a:t>Especiales Enero 2022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4 </a:t>
            </a:r>
          </a:p>
          <a:p>
            <a:r>
              <a:rPr lang="es-ES" sz="1600" dirty="0" smtClean="0"/>
              <a:t>Día  14 y 17 de Enero.</a:t>
            </a:r>
          </a:p>
          <a:p>
            <a:endParaRPr lang="es-ES" sz="1600" dirty="0" smtClean="0"/>
          </a:p>
          <a:p>
            <a:r>
              <a:rPr lang="es-ES" sz="1400" dirty="0" smtClean="0"/>
              <a:t>Se  realizo apoyo  de mesas de trabajo el día 14  en la colonia Parques Colon y la colonia Fraccionamiento Cerro del Tesoro.</a:t>
            </a:r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b="1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142984"/>
            <a:ext cx="250033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142984"/>
            <a:ext cx="250033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500438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3500438"/>
            <a:ext cx="257176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12712</TotalTime>
  <Words>399</Words>
  <Application>Microsoft Office PowerPoint</Application>
  <PresentationFormat>Presentación en pantalla (4:3)</PresentationFormat>
  <Paragraphs>178</Paragraphs>
  <Slides>9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Amd E1</dc:creator>
  <cp:lastModifiedBy>Amd E1</cp:lastModifiedBy>
  <cp:revision>287</cp:revision>
  <dcterms:created xsi:type="dcterms:W3CDTF">2019-08-27T15:30:30Z</dcterms:created>
  <dcterms:modified xsi:type="dcterms:W3CDTF">2022-01-26T16:33:03Z</dcterms:modified>
</cp:coreProperties>
</file>