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4DBBF-D14B-4CE7-8E24-C3E699D11BC2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6E5BE-989D-4A71-BC3D-ACF2612674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4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949CA6-FB6C-488C-8AA7-E980BC77AFC3}" type="slidenum">
              <a:rPr lang="es-MX" altLang="es-MX"/>
              <a:pPr/>
              <a:t>10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1946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D58557-7503-44F8-886B-A6A83E631C0D}" type="slidenum">
              <a:rPr lang="es-MX" altLang="es-MX"/>
              <a:pPr/>
              <a:t>15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E7CC16-B667-4992-9734-4378BBD9244E}" type="slidenum">
              <a:rPr lang="es-MX" altLang="es-MX"/>
              <a:pPr/>
              <a:t>19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58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71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5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05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13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57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574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57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6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2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C5E0-D76C-4D6A-83FD-DEBCF037BC83}" type="datetimeFigureOut">
              <a:rPr lang="es-MX" smtClean="0"/>
              <a:t>04/02/2022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725A-F80D-40EF-B946-3F0560196C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90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C:\Users\San_Sebastianito\Downloads\WhatsApp Image 2022-01-25 at 12.10.05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03313"/>
            <a:ext cx="648176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4 Rectángulo"/>
          <p:cNvSpPr>
            <a:spLocks noChangeArrowheads="1"/>
          </p:cNvSpPr>
          <p:nvPr/>
        </p:nvSpPr>
        <p:spPr bwMode="auto">
          <a:xfrm>
            <a:off x="2090738" y="3324225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  <a:ea typeface="Calibri" pitchFamily="34" charset="0"/>
                <a:cs typeface="Times New Roman" pitchFamily="18" charset="0"/>
              </a:rPr>
              <a:t>Secretaria General del Ayuntamiento</a:t>
            </a:r>
            <a:endParaRPr lang="es-MX" altLang="es-MX" sz="1400"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  <a:ea typeface="Calibri" pitchFamily="34" charset="0"/>
                <a:cs typeface="Times New Roman" pitchFamily="18" charset="0"/>
              </a:rPr>
              <a:t>Dirección de Delegaciones y Agencias Municipales</a:t>
            </a:r>
            <a:endParaRPr lang="es-MX" altLang="es-MX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6" name="5 Rectángulo"/>
          <p:cNvSpPr>
            <a:spLocks noChangeArrowheads="1"/>
          </p:cNvSpPr>
          <p:nvPr/>
        </p:nvSpPr>
        <p:spPr bwMode="auto">
          <a:xfrm>
            <a:off x="776288" y="549275"/>
            <a:ext cx="76136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MX" altLang="es-MX" sz="1400" b="1">
                <a:latin typeface="Calisto MT" pitchFamily="18" charset="0"/>
                <a:ea typeface="Calibri" pitchFamily="34" charset="0"/>
                <a:cs typeface="Times New Roman" pitchFamily="18" charset="0"/>
              </a:rPr>
              <a:t>AYUNTAMIENTO DE SAN PEDRO TLAQUEPAQUE</a:t>
            </a:r>
            <a:endParaRPr lang="es-MX" altLang="es-MX" sz="1400"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MX" altLang="es-MX" sz="1200">
                <a:ea typeface="Calibri" pitchFamily="34" charset="0"/>
                <a:cs typeface="Times New Roman" pitchFamily="18" charset="0"/>
              </a:rPr>
              <a:t>GOBIERNO 2022 – 2024</a:t>
            </a:r>
          </a:p>
        </p:txBody>
      </p:sp>
      <p:sp>
        <p:nvSpPr>
          <p:cNvPr id="3077" name="6 Rectángulo"/>
          <p:cNvSpPr>
            <a:spLocks noChangeArrowheads="1"/>
          </p:cNvSpPr>
          <p:nvPr/>
        </p:nvSpPr>
        <p:spPr bwMode="auto">
          <a:xfrm>
            <a:off x="2286000" y="4624388"/>
            <a:ext cx="457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MX" altLang="es-MX"/>
              <a:t>AGENCIA MUNICIPAL LA CALERILLA</a:t>
            </a:r>
          </a:p>
          <a:p>
            <a:pPr algn="ctr"/>
            <a:r>
              <a:rPr lang="es-MX" altLang="es-MX" sz="2000"/>
              <a:t>Informe Enero 2022</a:t>
            </a:r>
          </a:p>
        </p:txBody>
      </p:sp>
    </p:spTree>
    <p:extLst>
      <p:ext uri="{BB962C8B-B14F-4D97-AF65-F5344CB8AC3E}">
        <p14:creationId xmlns:p14="http://schemas.microsoft.com/office/powerpoint/2010/main" val="74802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229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2295" name="11 CuadroTexto"/>
          <p:cNvSpPr txBox="1">
            <a:spLocks noChangeArrowheads="1"/>
          </p:cNvSpPr>
          <p:nvPr/>
        </p:nvSpPr>
        <p:spPr bwMode="auto">
          <a:xfrm>
            <a:off x="6948488" y="5508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229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de Enero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La Calerilla en coordinación  con la Dir. De Delegaciones y Agencias repartieron la rosca y chocolate a 155 personas.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2297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484313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484313"/>
            <a:ext cx="19812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4135438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879850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99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34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434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4343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2021</a:t>
            </a:r>
          </a:p>
        </p:txBody>
      </p:sp>
      <p:sp>
        <p:nvSpPr>
          <p:cNvPr id="14344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08 de Diciembre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promoción y revisión para prevención del covid-19 en los locales.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434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449388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390650"/>
            <a:ext cx="1755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978275"/>
            <a:ext cx="21605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978275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92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4. Brigadas de Mantenimiento y Espacios  Públicos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36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36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5367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3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5368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01 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600">
                <a:latin typeface="Arial" charset="0"/>
              </a:rPr>
              <a:t>Personal de la Agencia realizo trabajo barrida en la plaza de la  Calerilla.</a:t>
            </a:r>
            <a:endParaRPr lang="es-MX" altLang="es-MX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5369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601788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01788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909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71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639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6391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6392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7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realizo trabajos de barrida en la plaza de la Calerilla.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16393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54146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670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876675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3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41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741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7415" name="11 CuadroTexto"/>
          <p:cNvSpPr txBox="1">
            <a:spLocks noChangeArrowheads="1"/>
          </p:cNvSpPr>
          <p:nvPr/>
        </p:nvSpPr>
        <p:spPr bwMode="auto">
          <a:xfrm>
            <a:off x="6948488" y="549275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7416" name="12 CuadroTexto"/>
          <p:cNvSpPr txBox="1">
            <a:spLocks noChangeArrowheads="1"/>
          </p:cNvSpPr>
          <p:nvPr/>
        </p:nvSpPr>
        <p:spPr bwMode="auto">
          <a:xfrm>
            <a:off x="755650" y="1481138"/>
            <a:ext cx="23034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12 de Enero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 en conjunto con la Dir. De Salud animal realizaron la Campaña de Antirrábica y Desparasitación en la Calerilla, se atendieron 40 perros con la vacuna de la rabia y 43 perros desparasitados.</a:t>
            </a:r>
            <a:endParaRPr lang="es-MX" altLang="es-MX" sz="1600"/>
          </a:p>
        </p:txBody>
      </p:sp>
      <p:pic>
        <p:nvPicPr>
          <p:cNvPr id="17417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48113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81138"/>
            <a:ext cx="19812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9131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751263"/>
            <a:ext cx="16192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1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5.- Apoyo a otras dependencias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3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843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8439" name="11 CuadroTexto"/>
          <p:cNvSpPr txBox="1">
            <a:spLocks noChangeArrowheads="1"/>
          </p:cNvSpPr>
          <p:nvPr/>
        </p:nvSpPr>
        <p:spPr bwMode="auto">
          <a:xfrm>
            <a:off x="6948488" y="550863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8440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Enero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La Agencia realizo el Diagnostico Participativo para la construcción del Plan Municipal de desarrollo en las colonias de la Calerilla y Las Pomas.</a:t>
            </a:r>
            <a:endParaRPr lang="es-MX" altLang="es-MX" sz="1600"/>
          </a:p>
        </p:txBody>
      </p:sp>
      <p:pic>
        <p:nvPicPr>
          <p:cNvPr id="18441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4573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638300"/>
            <a:ext cx="24003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3789363"/>
            <a:ext cx="19796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4056063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6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50" y="1054100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 COVID-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62313" y="1054100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048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0487" name="11 CuadroTexto"/>
          <p:cNvSpPr txBox="1">
            <a:spLocks noChangeArrowheads="1"/>
          </p:cNvSpPr>
          <p:nvPr/>
        </p:nvSpPr>
        <p:spPr bwMode="auto">
          <a:xfrm>
            <a:off x="7019925" y="5492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20488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Enero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realizó los trabajos de  limpieza y sanitización   en el kiosco y en la oficina de la Agencia de la Calerilla. Como medida de COVID-19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20489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352550"/>
            <a:ext cx="23987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66395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3662363"/>
            <a:ext cx="16208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346200"/>
            <a:ext cx="15017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50" y="1054100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 COVID-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62313" y="1054100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151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1511" name="11 CuadroTexto"/>
          <p:cNvSpPr txBox="1">
            <a:spLocks noChangeArrowheads="1"/>
          </p:cNvSpPr>
          <p:nvPr/>
        </p:nvSpPr>
        <p:spPr bwMode="auto">
          <a:xfrm>
            <a:off x="7019925" y="54927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2151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Enero 2022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instaló cinta precautoria en las bancas y kiosco  de la Agencia de la Calerilla. Como medida de COVID-19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2151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352550"/>
            <a:ext cx="239871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663950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852863"/>
            <a:ext cx="19796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350963"/>
            <a:ext cx="1798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450" y="1054100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 4.-  COVID- Brigadas de mantenimiento y recuperación de espacios.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62313" y="1054100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3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253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2535" name="11 CuadroTexto"/>
          <p:cNvSpPr txBox="1">
            <a:spLocks noChangeArrowheads="1"/>
          </p:cNvSpPr>
          <p:nvPr/>
        </p:nvSpPr>
        <p:spPr bwMode="auto">
          <a:xfrm>
            <a:off x="7019925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2253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03 de Diciembre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Dir. De aseo publico realizó los trabajos de  sanitización   en el kiosco, en las bancas y jardineras de la Agencia de la Calerilla. Como medida de COVID-19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1600"/>
          </a:p>
        </p:txBody>
      </p:sp>
      <p:pic>
        <p:nvPicPr>
          <p:cNvPr id="2253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646488"/>
            <a:ext cx="13176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296988"/>
            <a:ext cx="13160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3797300"/>
            <a:ext cx="13160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1187450"/>
            <a:ext cx="131603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0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4213" y="404813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/>
              <a:t> </a:t>
            </a:r>
            <a:r>
              <a:rPr lang="es-MX" dirty="0"/>
              <a:t>Actividades Administrativas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557" name="5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3558" name="7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23559" name="8 CuadroTexto"/>
          <p:cNvSpPr txBox="1">
            <a:spLocks noChangeArrowheads="1"/>
          </p:cNvSpPr>
          <p:nvPr/>
        </p:nvSpPr>
        <p:spPr bwMode="auto">
          <a:xfrm>
            <a:off x="684213" y="1606550"/>
            <a:ext cx="24479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</a:rPr>
              <a:t> ATENCION CIUDADANA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MX" altLang="es-MX" sz="1400">
                <a:latin typeface="Arial" charset="0"/>
              </a:rPr>
              <a:t> Se dan Constancias de Domicilio, Se Atendieron Reportes, Se dio Asesoría, Además de poner Gel Anti-Bacterial a los usuarios.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>
              <a:latin typeface="Arial" charset="0"/>
            </a:endParaRPr>
          </a:p>
        </p:txBody>
      </p:sp>
      <p:pic>
        <p:nvPicPr>
          <p:cNvPr id="23560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447800"/>
            <a:ext cx="16478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10 CuadroTexto"/>
          <p:cNvSpPr txBox="1">
            <a:spLocks noChangeArrowheads="1"/>
          </p:cNvSpPr>
          <p:nvPr/>
        </p:nvSpPr>
        <p:spPr bwMode="auto">
          <a:xfrm>
            <a:off x="6276975" y="476250"/>
            <a:ext cx="2398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    Enero  2022 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09257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466850"/>
            <a:ext cx="16208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07828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10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4103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 2022</a:t>
            </a:r>
          </a:p>
        </p:txBody>
      </p:sp>
      <p:sp>
        <p:nvSpPr>
          <p:cNvPr id="4104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03, 10 y 17 DE ENERO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verifico y atendió el servicio de agua potable en coordinación con  la Dirección de  Pipas,  de los reportes por falta de agua en la calle Prolongación Iturbide,  Laureles, La Teja, EL Colomo y La Parcela De Calerilla.</a:t>
            </a:r>
            <a:endParaRPr lang="es-MX" altLang="es-MX" sz="1600"/>
          </a:p>
        </p:txBody>
      </p:sp>
      <p:pic>
        <p:nvPicPr>
          <p:cNvPr id="410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1609725"/>
            <a:ext cx="2301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536700"/>
            <a:ext cx="16208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221163"/>
            <a:ext cx="24495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959225"/>
            <a:ext cx="16208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92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5127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5128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03 DE ENERO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reportaron a Parques y Jardines la falta de agua en las jardineras de la plaza por su atención gracias. </a:t>
            </a:r>
            <a:endParaRPr lang="es-MX" altLang="es-MX" sz="1600"/>
          </a:p>
        </p:txBody>
      </p:sp>
      <p:pic>
        <p:nvPicPr>
          <p:cNvPr id="5129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1614488"/>
            <a:ext cx="239871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614488"/>
            <a:ext cx="24003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979863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8338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01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615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6151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6152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06  Enero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 realizo  el reporte 68 a la Dir. de Salud Animal de un perro muerto en el área de la cancha de  la Calerilla. Por su atención gracias.</a:t>
            </a:r>
            <a:endParaRPr lang="es-MX" altLang="es-MX" sz="1600"/>
          </a:p>
        </p:txBody>
      </p:sp>
      <p:pic>
        <p:nvPicPr>
          <p:cNvPr id="6153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205038"/>
            <a:ext cx="24844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73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174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175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7176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21  ENERO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verifico la atención  de los reportes, 110608, 110609, 11806,110807 y 110808 de la Dir. Alumbrado Publico. Por su atención gracias </a:t>
            </a:r>
            <a:endParaRPr lang="es-MX" altLang="es-MX" sz="1600"/>
          </a:p>
        </p:txBody>
      </p:sp>
      <p:pic>
        <p:nvPicPr>
          <p:cNvPr id="717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09892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5224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09892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458913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97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8199" name="11 CuadroTexto"/>
          <p:cNvSpPr txBox="1">
            <a:spLocks noChangeArrowheads="1"/>
          </p:cNvSpPr>
          <p:nvPr/>
        </p:nvSpPr>
        <p:spPr bwMode="auto">
          <a:xfrm>
            <a:off x="6875463" y="5492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8200" name="12 CuadroTexto"/>
          <p:cNvSpPr txBox="1">
            <a:spLocks noChangeArrowheads="1"/>
          </p:cNvSpPr>
          <p:nvPr/>
        </p:nvSpPr>
        <p:spPr bwMode="auto">
          <a:xfrm>
            <a:off x="755650" y="1457325"/>
            <a:ext cx="23034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24 ENERO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verifico y atendió el servicio de agua potable en coordinación con  la Dirección de  Pipas,  de los reportes por falta de agua en la calle Prolongación Iturbide,  Laureles, La Teja, EL Colomo y La Parcela De Calerilla.</a:t>
            </a:r>
            <a:endParaRPr lang="es-MX" altLang="es-MX" sz="160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s-MX" altLang="es-MX" sz="1600"/>
          </a:p>
        </p:txBody>
      </p:sp>
      <p:pic>
        <p:nvPicPr>
          <p:cNvPr id="8201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390650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2263"/>
            <a:ext cx="2339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3771900"/>
            <a:ext cx="1755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789363"/>
            <a:ext cx="1755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90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84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1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9222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9223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9224" name="12 CuadroTexto"/>
          <p:cNvSpPr txBox="1">
            <a:spLocks noChangeArrowheads="1"/>
          </p:cNvSpPr>
          <p:nvPr/>
        </p:nvSpPr>
        <p:spPr bwMode="auto">
          <a:xfrm>
            <a:off x="598488" y="1196975"/>
            <a:ext cx="2460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ENERO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repartieron volantes de la campaña antirrábica, recomendaciones para la prevención del covid-19 en locales, programas sociales,  ingresar la documentación  para exención de pago de impuesto predial 2022 o renovación del mismo para personas de 65 y + y para la rosca de reyes. </a:t>
            </a:r>
            <a:endParaRPr lang="es-MX" altLang="es-MX" sz="1600"/>
          </a:p>
        </p:txBody>
      </p:sp>
      <p:pic>
        <p:nvPicPr>
          <p:cNvPr id="9225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484313"/>
            <a:ext cx="1673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3914775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914775"/>
            <a:ext cx="2159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487488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2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84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0246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0247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0248" name="12 CuadroTexto"/>
          <p:cNvSpPr txBox="1">
            <a:spLocks noChangeArrowheads="1"/>
          </p:cNvSpPr>
          <p:nvPr/>
        </p:nvSpPr>
        <p:spPr bwMode="auto">
          <a:xfrm>
            <a:off x="598488" y="1196975"/>
            <a:ext cx="2460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25 ENERO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MX" altLang="es-MX" sz="1800">
                <a:latin typeface="Arial" charset="0"/>
              </a:rPr>
              <a:t>Personal de la Agencia Calerilla colocaron la información de los programas sociales Por Lo Que Mas Quieres. </a:t>
            </a:r>
            <a:endParaRPr lang="es-MX" altLang="es-MX" sz="1600"/>
          </a:p>
        </p:txBody>
      </p:sp>
      <p:pic>
        <p:nvPicPr>
          <p:cNvPr id="10249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484313"/>
            <a:ext cx="1673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914775"/>
            <a:ext cx="205263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914775"/>
            <a:ext cx="1619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484313"/>
            <a:ext cx="19796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4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98488" y="1196975"/>
            <a:ext cx="8064500" cy="51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188" y="476250"/>
            <a:ext cx="8064500" cy="504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dirty="0"/>
              <a:t>3  Visita a Colonias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3203575" y="1196975"/>
            <a:ext cx="0" cy="518477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69" name="4 CuadroTexto"/>
          <p:cNvSpPr txBox="1">
            <a:spLocks noChangeArrowheads="1"/>
          </p:cNvSpPr>
          <p:nvPr/>
        </p:nvSpPr>
        <p:spPr bwMode="auto">
          <a:xfrm>
            <a:off x="611188" y="1484313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0" name="5 CuadroTexto"/>
          <p:cNvSpPr txBox="1">
            <a:spLocks noChangeArrowheads="1"/>
          </p:cNvSpPr>
          <p:nvPr/>
        </p:nvSpPr>
        <p:spPr bwMode="auto">
          <a:xfrm>
            <a:off x="755650" y="1484313"/>
            <a:ext cx="2303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1" name="11 CuadroTexto"/>
          <p:cNvSpPr txBox="1">
            <a:spLocks noChangeArrowheads="1"/>
          </p:cNvSpPr>
          <p:nvPr/>
        </p:nvSpPr>
        <p:spPr bwMode="auto">
          <a:xfrm>
            <a:off x="6892925" y="5921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Enero 2022</a:t>
            </a:r>
          </a:p>
        </p:txBody>
      </p:sp>
      <p:sp>
        <p:nvSpPr>
          <p:cNvPr id="11272" name="12 CuadroTexto"/>
          <p:cNvSpPr txBox="1">
            <a:spLocks noChangeArrowheads="1"/>
          </p:cNvSpPr>
          <p:nvPr/>
        </p:nvSpPr>
        <p:spPr bwMode="auto">
          <a:xfrm>
            <a:off x="598488" y="1196975"/>
            <a:ext cx="24606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25 ENERO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>
                <a:latin typeface="Arial" charset="0"/>
              </a:rPr>
              <a:t>Personal de la Agencia informo sobre la entrega de Tarjetas MI MOVILIDAD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Arial" charset="0"/>
            </a:endParaRPr>
          </a:p>
        </p:txBody>
      </p:sp>
      <p:pic>
        <p:nvPicPr>
          <p:cNvPr id="11273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395413"/>
            <a:ext cx="14970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393223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21138"/>
            <a:ext cx="26400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31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740</Words>
  <Application>Microsoft Office PowerPoint</Application>
  <PresentationFormat>Presentación en pantalla (4:3)</PresentationFormat>
  <Paragraphs>96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1</cp:revision>
  <dcterms:created xsi:type="dcterms:W3CDTF">2022-02-04T19:06:21Z</dcterms:created>
  <dcterms:modified xsi:type="dcterms:W3CDTF">2022-02-04T19:12:06Z</dcterms:modified>
</cp:coreProperties>
</file>