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11/06/2020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917" y="25267"/>
            <a:ext cx="9146917" cy="127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917" y="6309320"/>
            <a:ext cx="9146917" cy="55511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Rectángulo"/>
          <p:cNvSpPr/>
          <p:nvPr/>
        </p:nvSpPr>
        <p:spPr>
          <a:xfrm>
            <a:off x="0" y="98072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/>
              <a:t> DEPENDENCIA QUE INFORMA: </a:t>
            </a:r>
            <a:r>
              <a:rPr lang="es-MX" sz="1200" b="1" dirty="0"/>
              <a:t>DIRECCIÓN  DE EDUCACIÓN.</a:t>
            </a:r>
            <a:endParaRPr lang="es-MX" sz="1200" dirty="0"/>
          </a:p>
          <a:p>
            <a:pPr algn="ctr"/>
            <a:r>
              <a:rPr lang="es-MX" sz="1200" dirty="0"/>
              <a:t>PERIODO QUE SE INFORMA: </a:t>
            </a:r>
            <a:r>
              <a:rPr lang="es-MX" sz="1200" b="1" dirty="0"/>
              <a:t>DEL 01 AL 31 DE </a:t>
            </a:r>
            <a:r>
              <a:rPr lang="es-MX" sz="1200" b="1" dirty="0" smtClean="0"/>
              <a:t>MAYO </a:t>
            </a:r>
            <a:r>
              <a:rPr lang="es-MX" sz="1200" b="1" dirty="0"/>
              <a:t>2020.</a:t>
            </a:r>
            <a:endParaRPr lang="es-MX" sz="1200" dirty="0"/>
          </a:p>
          <a:p>
            <a:pPr algn="ctr"/>
            <a:r>
              <a:rPr lang="es-MX" sz="1200" dirty="0"/>
              <a:t>RESPONSABLE DE LA INFORMACIÓN: </a:t>
            </a:r>
            <a:r>
              <a:rPr lang="es-MX" sz="1200" b="1" dirty="0" smtClean="0"/>
              <a:t>MAGDIEL ANAHY GONZÁLEZ VALLARTA.</a:t>
            </a:r>
            <a:endParaRPr lang="es-MX" sz="1200" dirty="0"/>
          </a:p>
        </p:txBody>
      </p:sp>
      <p:sp>
        <p:nvSpPr>
          <p:cNvPr id="7" name="6 Rectángulo"/>
          <p:cNvSpPr/>
          <p:nvPr/>
        </p:nvSpPr>
        <p:spPr>
          <a:xfrm>
            <a:off x="7236296" y="123635"/>
            <a:ext cx="16576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AGENDA</a:t>
            </a:r>
            <a:endParaRPr lang="es-E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598572"/>
              </p:ext>
            </p:extLst>
          </p:nvPr>
        </p:nvGraphicFramePr>
        <p:xfrm>
          <a:off x="477837" y="1786477"/>
          <a:ext cx="8188325" cy="429670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222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5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84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23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757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21894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 smtClean="0">
                          <a:effectLst/>
                        </a:rPr>
                        <a:t>MAYO 2020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3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L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M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M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J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V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D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2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11:30</a:t>
                      </a:r>
                      <a:r>
                        <a:rPr lang="es-MX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Desahogo de pruebas juicio L. Carlos Enrique Plascencia</a:t>
                      </a:r>
                      <a:endParaRPr lang="es-MX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s-MX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11:00 Reunión del Consejo Técnico 2X1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2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Reunión</a:t>
                      </a:r>
                      <a:r>
                        <a:rPr lang="es-MX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Directora Ventura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12:00 Reunión Directora Jardín de Niños Margarita Maza de Juárez</a:t>
                      </a:r>
                      <a:endParaRPr lang="es-MX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2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SEJ reunión con</a:t>
                      </a:r>
                      <a:r>
                        <a:rPr lang="es-MX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autoridades municipales</a:t>
                      </a:r>
                      <a:endParaRPr lang="es-MX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es-MX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109</Words>
  <Application>Microsoft Office PowerPoint</Application>
  <PresentationFormat>Presentación en pantalla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SOPORTE</cp:lastModifiedBy>
  <cp:revision>8</cp:revision>
  <dcterms:created xsi:type="dcterms:W3CDTF">2020-02-10T14:35:38Z</dcterms:created>
  <dcterms:modified xsi:type="dcterms:W3CDTF">2020-06-11T17:52:23Z</dcterms:modified>
</cp:coreProperties>
</file>