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61C7-9FF5-45CF-985B-C810813254CA}" type="datetimeFigureOut">
              <a:rPr lang="es-MX" smtClean="0"/>
              <a:t>05/03/2020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F45B-B3E5-45B3-B18E-82C44FE33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355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61C7-9FF5-45CF-985B-C810813254CA}" type="datetimeFigureOut">
              <a:rPr lang="es-MX" smtClean="0"/>
              <a:t>05/03/2020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F45B-B3E5-45B3-B18E-82C44FE33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167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61C7-9FF5-45CF-985B-C810813254CA}" type="datetimeFigureOut">
              <a:rPr lang="es-MX" smtClean="0"/>
              <a:t>05/03/2020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F45B-B3E5-45B3-B18E-82C44FE33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53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61C7-9FF5-45CF-985B-C810813254CA}" type="datetimeFigureOut">
              <a:rPr lang="es-MX" smtClean="0"/>
              <a:t>05/03/2020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F45B-B3E5-45B3-B18E-82C44FE33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737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61C7-9FF5-45CF-985B-C810813254CA}" type="datetimeFigureOut">
              <a:rPr lang="es-MX" smtClean="0"/>
              <a:t>05/03/2020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F45B-B3E5-45B3-B18E-82C44FE33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716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61C7-9FF5-45CF-985B-C810813254CA}" type="datetimeFigureOut">
              <a:rPr lang="es-MX" smtClean="0"/>
              <a:t>05/03/2020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F45B-B3E5-45B3-B18E-82C44FE33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01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61C7-9FF5-45CF-985B-C810813254CA}" type="datetimeFigureOut">
              <a:rPr lang="es-MX" smtClean="0"/>
              <a:t>05/03/2020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F45B-B3E5-45B3-B18E-82C44FE33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520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61C7-9FF5-45CF-985B-C810813254CA}" type="datetimeFigureOut">
              <a:rPr lang="es-MX" smtClean="0"/>
              <a:t>05/03/2020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F45B-B3E5-45B3-B18E-82C44FE33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526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61C7-9FF5-45CF-985B-C810813254CA}" type="datetimeFigureOut">
              <a:rPr lang="es-MX" smtClean="0"/>
              <a:t>05/03/2020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F45B-B3E5-45B3-B18E-82C44FE33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30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61C7-9FF5-45CF-985B-C810813254CA}" type="datetimeFigureOut">
              <a:rPr lang="es-MX" smtClean="0"/>
              <a:t>05/03/2020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F45B-B3E5-45B3-B18E-82C44FE33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095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61C7-9FF5-45CF-985B-C810813254CA}" type="datetimeFigureOut">
              <a:rPr lang="es-MX" smtClean="0"/>
              <a:t>05/03/2020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F45B-B3E5-45B3-B18E-82C44FE33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571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961C7-9FF5-45CF-985B-C810813254CA}" type="datetimeFigureOut">
              <a:rPr lang="es-MX" smtClean="0"/>
              <a:t>05/03/2020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7F45B-B3E5-45B3-B18E-82C44FE338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80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917" y="25267"/>
            <a:ext cx="9146917" cy="12786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0" y="98072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/>
              <a:t> DEPENDENCIA QUE INFORMA: </a:t>
            </a:r>
            <a:r>
              <a:rPr lang="es-MX" sz="1200" b="1" dirty="0"/>
              <a:t>DIRECCIÓN  DE EDUCACIÓN.</a:t>
            </a:r>
            <a:endParaRPr lang="es-MX" sz="1200" dirty="0"/>
          </a:p>
          <a:p>
            <a:pPr algn="ctr"/>
            <a:r>
              <a:rPr lang="es-MX" sz="1200" dirty="0"/>
              <a:t>PERIODO QUE SE INFORMA: </a:t>
            </a:r>
            <a:r>
              <a:rPr lang="es-MX" sz="1200" b="1" dirty="0"/>
              <a:t>DEL 01 AL </a:t>
            </a:r>
            <a:r>
              <a:rPr lang="es-MX" sz="1200" b="1" dirty="0" smtClean="0"/>
              <a:t>29 </a:t>
            </a:r>
            <a:r>
              <a:rPr lang="es-MX" sz="1200" b="1" dirty="0"/>
              <a:t>DE </a:t>
            </a:r>
            <a:r>
              <a:rPr lang="es-MX" sz="1200" b="1" dirty="0" smtClean="0"/>
              <a:t>FEBRERO </a:t>
            </a:r>
            <a:r>
              <a:rPr lang="es-MX" sz="1200" b="1" dirty="0"/>
              <a:t>2020.</a:t>
            </a:r>
            <a:endParaRPr lang="es-MX" sz="1200" dirty="0"/>
          </a:p>
          <a:p>
            <a:pPr algn="ctr"/>
            <a:r>
              <a:rPr lang="es-MX" sz="1200" dirty="0"/>
              <a:t>RESPONSABLE DE LA INFORMACIÓN: </a:t>
            </a:r>
            <a:r>
              <a:rPr lang="es-MX" sz="1200" b="1" dirty="0"/>
              <a:t>DRA. SARA SUSANA POZOS BRAVO.</a:t>
            </a:r>
            <a:endParaRPr lang="es-MX" sz="12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61148"/>
              </p:ext>
            </p:extLst>
          </p:nvPr>
        </p:nvGraphicFramePr>
        <p:xfrm>
          <a:off x="476378" y="2204864"/>
          <a:ext cx="8188325" cy="3311307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222375"/>
                <a:gridCol w="1425575"/>
                <a:gridCol w="1248410"/>
                <a:gridCol w="1381760"/>
                <a:gridCol w="1222375"/>
                <a:gridCol w="877570"/>
                <a:gridCol w="810260"/>
              </a:tblGrid>
              <a:tr h="307340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 smtClean="0">
                          <a:effectLst/>
                        </a:rPr>
                        <a:t>FEBRERO 2020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L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M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M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J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V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D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9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1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2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3</a:t>
                      </a: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13:00</a:t>
                      </a:r>
                      <a:r>
                        <a:rPr lang="es-MX" sz="1000" baseline="0" dirty="0" smtClean="0">
                          <a:effectLst/>
                        </a:rPr>
                        <a:t>  Capacitación y plan de acción en Secretaría Particular junto con el Secretario de Educación.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</a:rPr>
                        <a:t>14:00 “Intervención el Sauz” en Sala de Cabildo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</a:rPr>
                        <a:t>14:30 Reunión de DRSE 3 Tlaquepaque, Lic. Iván O. González</a:t>
                      </a:r>
                      <a:endParaRPr lang="es-MX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</a:rPr>
                        <a:t>12:00 Reunión en Sindicatura tema Misión Magnolia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6</a:t>
                      </a:r>
                      <a:endParaRPr lang="es-MX" sz="1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</a:rPr>
                        <a:t>12:00 Conferencia “El liderazgo</a:t>
                      </a:r>
                      <a:r>
                        <a:rPr lang="es-MX" sz="1000" baseline="0" dirty="0" smtClean="0">
                          <a:effectLst/>
                        </a:rPr>
                        <a:t> transformacional y el desarrollo de habilidades directivas  en el sector público”</a:t>
                      </a:r>
                      <a:endParaRPr lang="es-MX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8</a:t>
                      </a:r>
                      <a:endParaRPr lang="es-MX" sz="1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9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2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917" y="25267"/>
            <a:ext cx="9146917" cy="12786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0" y="98072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/>
              <a:t> DEPENDENCIA QUE INFORMA: </a:t>
            </a:r>
            <a:r>
              <a:rPr lang="es-MX" sz="1200" b="1" dirty="0"/>
              <a:t>DIRECCIÓN  DE EDUCACIÓN.</a:t>
            </a:r>
            <a:endParaRPr lang="es-MX" sz="1200" dirty="0"/>
          </a:p>
          <a:p>
            <a:pPr algn="ctr"/>
            <a:r>
              <a:rPr lang="es-MX" sz="1200" dirty="0"/>
              <a:t>PERIODO QUE SE INFORMA: </a:t>
            </a:r>
            <a:r>
              <a:rPr lang="es-MX" sz="1200" b="1" dirty="0"/>
              <a:t>DEL 01 AL </a:t>
            </a:r>
            <a:r>
              <a:rPr lang="es-MX" sz="1200" b="1" dirty="0" smtClean="0"/>
              <a:t>29 </a:t>
            </a:r>
            <a:r>
              <a:rPr lang="es-MX" sz="1200" b="1" dirty="0"/>
              <a:t>DE </a:t>
            </a:r>
            <a:r>
              <a:rPr lang="es-MX" sz="1200" b="1" dirty="0" smtClean="0"/>
              <a:t>FEBRERO </a:t>
            </a:r>
            <a:r>
              <a:rPr lang="es-MX" sz="1200" b="1" dirty="0"/>
              <a:t>2020.</a:t>
            </a:r>
            <a:endParaRPr lang="es-MX" sz="1200" dirty="0"/>
          </a:p>
          <a:p>
            <a:pPr algn="ctr"/>
            <a:r>
              <a:rPr lang="es-MX" sz="1200" dirty="0"/>
              <a:t>RESPONSABLE DE LA INFORMACIÓN: </a:t>
            </a:r>
            <a:r>
              <a:rPr lang="es-MX" sz="1200" b="1" dirty="0"/>
              <a:t>DRA. SARA SUSANA POZOS BRAVO.</a:t>
            </a:r>
            <a:endParaRPr lang="es-MX" sz="12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434377"/>
              </p:ext>
            </p:extLst>
          </p:nvPr>
        </p:nvGraphicFramePr>
        <p:xfrm>
          <a:off x="363949" y="2132856"/>
          <a:ext cx="8416102" cy="3024336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647350"/>
                <a:gridCol w="1000600"/>
                <a:gridCol w="1591688"/>
                <a:gridCol w="1296144"/>
                <a:gridCol w="1224136"/>
                <a:gridCol w="1008112"/>
                <a:gridCol w="648072"/>
              </a:tblGrid>
              <a:tr h="307340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 smtClean="0">
                          <a:effectLst/>
                        </a:rPr>
                        <a:t>FEBRERO 2020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L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M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M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J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D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9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10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</a:rPr>
                        <a:t>10:00 Reunión</a:t>
                      </a:r>
                      <a:r>
                        <a:rPr lang="es-MX" sz="1000" b="0" baseline="0" dirty="0" smtClean="0">
                          <a:effectLst/>
                        </a:rPr>
                        <a:t> en Servicios Médicos Municipales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baseline="0" dirty="0" smtClean="0">
                          <a:effectLst/>
                        </a:rPr>
                        <a:t>Políticas Públicas, Plan de intervención.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</a:rPr>
                        <a:t>12:00 Reunión para presentación de proyecto Tejiendo Redes A.C.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</a:rPr>
                        <a:t>15:30 Reunión</a:t>
                      </a:r>
                      <a:r>
                        <a:rPr lang="es-MX" sz="1000" b="0" baseline="0" dirty="0" smtClean="0">
                          <a:effectLst/>
                        </a:rPr>
                        <a:t> de programa “Gabinete psicopedagógico” en escuela Benito Juárez</a:t>
                      </a:r>
                      <a:endParaRPr lang="es-MX" sz="1000" b="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11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9:00 Reunión informativa del Programa 2x1 con escuelas a dictaminar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13:00 Reunión con Regidor Francisco Juárez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12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13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14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9:30 Reunión con Valdemar</a:t>
                      </a:r>
                      <a:r>
                        <a:rPr lang="es-MX" sz="1000" baseline="0" dirty="0" smtClean="0">
                          <a:effectLst/>
                        </a:rPr>
                        <a:t> en hotel “</a:t>
                      </a:r>
                      <a:r>
                        <a:rPr lang="es-MX" sz="1000" baseline="0" dirty="0" err="1" smtClean="0">
                          <a:effectLst/>
                        </a:rPr>
                        <a:t>Aranzazú</a:t>
                      </a:r>
                      <a:r>
                        <a:rPr lang="es-MX" sz="1000" baseline="0" dirty="0" smtClean="0">
                          <a:effectLst/>
                        </a:rPr>
                        <a:t>”</a:t>
                      </a:r>
                      <a:endParaRPr lang="es-MX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16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917" y="25267"/>
            <a:ext cx="9146917" cy="12786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0" y="98072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/>
              <a:t> DEPENDENCIA QUE INFORMA: </a:t>
            </a:r>
            <a:r>
              <a:rPr lang="es-MX" sz="1200" b="1" dirty="0"/>
              <a:t>DIRECCIÓN  DE EDUCACIÓN.</a:t>
            </a:r>
            <a:endParaRPr lang="es-MX" sz="1200" dirty="0"/>
          </a:p>
          <a:p>
            <a:pPr algn="ctr"/>
            <a:r>
              <a:rPr lang="es-MX" sz="1200" dirty="0"/>
              <a:t>PERIODO QUE SE INFORMA: </a:t>
            </a:r>
            <a:r>
              <a:rPr lang="es-MX" sz="1200" b="1" dirty="0"/>
              <a:t>DEL 01 AL </a:t>
            </a:r>
            <a:r>
              <a:rPr lang="es-MX" sz="1200" b="1" dirty="0" smtClean="0"/>
              <a:t>29 </a:t>
            </a:r>
            <a:r>
              <a:rPr lang="es-MX" sz="1200" b="1" dirty="0"/>
              <a:t>DE </a:t>
            </a:r>
            <a:r>
              <a:rPr lang="es-MX" sz="1200" b="1" dirty="0" smtClean="0"/>
              <a:t>FEBRERO </a:t>
            </a:r>
            <a:r>
              <a:rPr lang="es-MX" sz="1200" b="1" dirty="0"/>
              <a:t>2020.</a:t>
            </a:r>
            <a:endParaRPr lang="es-MX" sz="1200" dirty="0"/>
          </a:p>
          <a:p>
            <a:pPr algn="ctr"/>
            <a:r>
              <a:rPr lang="es-MX" sz="1200" dirty="0"/>
              <a:t>RESPONSABLE DE LA INFORMACIÓN: </a:t>
            </a:r>
            <a:r>
              <a:rPr lang="es-MX" sz="1200" b="1" dirty="0"/>
              <a:t>DRA. SARA SUSANA POZOS BRAVO.</a:t>
            </a:r>
            <a:endParaRPr lang="es-MX" sz="1200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904137"/>
              </p:ext>
            </p:extLst>
          </p:nvPr>
        </p:nvGraphicFramePr>
        <p:xfrm>
          <a:off x="362490" y="2492896"/>
          <a:ext cx="8097942" cy="2847467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401198"/>
                <a:gridCol w="1296144"/>
                <a:gridCol w="1152128"/>
                <a:gridCol w="1296144"/>
                <a:gridCol w="1224136"/>
                <a:gridCol w="864096"/>
                <a:gridCol w="864096"/>
              </a:tblGrid>
              <a:tr h="307340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 smtClean="0">
                          <a:effectLst/>
                        </a:rPr>
                        <a:t>FEBRERO 2020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L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M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M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J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V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D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2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17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</a:rPr>
                        <a:t>9:00 Reunión</a:t>
                      </a:r>
                      <a:r>
                        <a:rPr lang="es-MX" sz="1000" b="0" baseline="0" dirty="0" smtClean="0">
                          <a:effectLst/>
                        </a:rPr>
                        <a:t> con Dr. Miguel Anaya en DRSE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baseline="0" dirty="0" smtClean="0">
                          <a:effectLst/>
                        </a:rPr>
                        <a:t>12:00 Reunión con Adriana de Zúñiga en Secretaría Particular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baseline="0" dirty="0" smtClean="0">
                          <a:effectLst/>
                        </a:rPr>
                        <a:t>13:00 Invitación de Atención Ciudadana en Sala de Expresidentes.</a:t>
                      </a:r>
                      <a:endParaRPr lang="es-MX" sz="1000" b="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18.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9:00 Reunión en Políticas Públicas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10:00 Reunión de trabajo “Sistema municipal de Control Interno” en Coordinación</a:t>
                      </a:r>
                      <a:r>
                        <a:rPr lang="es-MX" sz="1000" baseline="0" dirty="0" smtClean="0">
                          <a:effectLst/>
                        </a:rPr>
                        <a:t> Gral. de Construcción de la Comunidad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</a:rPr>
                        <a:t>12:00 Reunión con directivo y profesores de la primaria Patria Rotarios</a:t>
                      </a:r>
                      <a:endParaRPr lang="es-MX" sz="10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10:00 Planeación SEJ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11:00 Reunión en Politécnico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15:30 Reunión con Mtra. Adriana Villagómez Ruelas en escuela Adolfo L. Mateos </a:t>
                      </a:r>
                      <a:r>
                        <a:rPr lang="es-MX" sz="1000" baseline="0" dirty="0" smtClean="0">
                          <a:effectLst/>
                        </a:rPr>
                        <a:t> </a:t>
                      </a:r>
                      <a:endParaRPr lang="es-MX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9:00</a:t>
                      </a:r>
                      <a:r>
                        <a:rPr lang="es-MX" sz="1000" baseline="0" dirty="0" smtClean="0">
                          <a:effectLst/>
                        </a:rPr>
                        <a:t> Reunión Escuela para padres SEJ, con Lic. </a:t>
                      </a:r>
                      <a:r>
                        <a:rPr lang="es-MX" sz="1000" baseline="0" dirty="0" err="1" smtClean="0">
                          <a:effectLst/>
                        </a:rPr>
                        <a:t>Abi</a:t>
                      </a:r>
                      <a:r>
                        <a:rPr lang="es-MX" sz="1000" baseline="0" dirty="0" smtClean="0">
                          <a:effectLst/>
                        </a:rPr>
                        <a:t> </a:t>
                      </a:r>
                      <a:r>
                        <a:rPr lang="es-MX" sz="1000" baseline="0" dirty="0" err="1" smtClean="0">
                          <a:effectLst/>
                        </a:rPr>
                        <a:t>Dianela</a:t>
                      </a:r>
                      <a:r>
                        <a:rPr lang="es-MX" sz="1000" baseline="0" dirty="0" smtClean="0">
                          <a:effectLst/>
                        </a:rPr>
                        <a:t> </a:t>
                      </a:r>
                      <a:r>
                        <a:rPr lang="es-MX" sz="1000" baseline="0" dirty="0" err="1" smtClean="0">
                          <a:effectLst/>
                        </a:rPr>
                        <a:t>Sugura</a:t>
                      </a:r>
                      <a:r>
                        <a:rPr lang="es-MX" sz="1000" baseline="0" dirty="0" smtClean="0">
                          <a:effectLst/>
                        </a:rPr>
                        <a:t> González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</a:rPr>
                        <a:t>10:00 Reunión con Laura Patricia </a:t>
                      </a:r>
                      <a:r>
                        <a:rPr lang="es-MX" sz="1000" baseline="0" dirty="0" err="1" smtClean="0">
                          <a:effectLst/>
                        </a:rPr>
                        <a:t>Cortéz</a:t>
                      </a:r>
                      <a:r>
                        <a:rPr lang="es-MX" sz="1000" baseline="0" dirty="0" smtClean="0">
                          <a:effectLst/>
                        </a:rPr>
                        <a:t> de Primaria Benito Juárez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</a:rPr>
                        <a:t>12:00 ´Reunión en Comisaría</a:t>
                      </a:r>
                      <a:endParaRPr lang="es-MX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21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9:00</a:t>
                      </a:r>
                      <a:r>
                        <a:rPr lang="es-MX" sz="1000" baseline="0" dirty="0" smtClean="0">
                          <a:effectLst/>
                        </a:rPr>
                        <a:t> Reunión en Real San Pedro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</a:rPr>
                        <a:t>12:00 Informe de actividades C.U. UTEG, en el auditorio del plantel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22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23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90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917" y="25267"/>
            <a:ext cx="9146917" cy="12786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0" y="98072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/>
              <a:t> DEPENDENCIA QUE INFORMA: </a:t>
            </a:r>
            <a:r>
              <a:rPr lang="es-MX" sz="1200" b="1" dirty="0"/>
              <a:t>DIRECCIÓN  DE EDUCACIÓN.</a:t>
            </a:r>
            <a:endParaRPr lang="es-MX" sz="1200" dirty="0"/>
          </a:p>
          <a:p>
            <a:pPr algn="ctr"/>
            <a:r>
              <a:rPr lang="es-MX" sz="1200" dirty="0"/>
              <a:t>PERIODO QUE SE INFORMA: </a:t>
            </a:r>
            <a:r>
              <a:rPr lang="es-MX" sz="1200" b="1" dirty="0"/>
              <a:t>DEL 01 AL </a:t>
            </a:r>
            <a:r>
              <a:rPr lang="es-MX" sz="1200" b="1" dirty="0" smtClean="0"/>
              <a:t>29 </a:t>
            </a:r>
            <a:r>
              <a:rPr lang="es-MX" sz="1200" b="1" dirty="0"/>
              <a:t>DE </a:t>
            </a:r>
            <a:r>
              <a:rPr lang="es-MX" sz="1200" b="1" dirty="0" smtClean="0"/>
              <a:t>FEBRERO </a:t>
            </a:r>
            <a:r>
              <a:rPr lang="es-MX" sz="1200" b="1" dirty="0"/>
              <a:t>2020.</a:t>
            </a:r>
            <a:endParaRPr lang="es-MX" sz="1200" dirty="0"/>
          </a:p>
          <a:p>
            <a:pPr algn="ctr"/>
            <a:r>
              <a:rPr lang="es-MX" sz="1200" dirty="0"/>
              <a:t>RESPONSABLE DE LA INFORMACIÓN: </a:t>
            </a:r>
            <a:r>
              <a:rPr lang="es-MX" sz="1200" b="1" dirty="0"/>
              <a:t>DRA. SARA SUSANA POZOS BRAVO.</a:t>
            </a:r>
            <a:endParaRPr lang="es-MX" sz="1200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366561"/>
              </p:ext>
            </p:extLst>
          </p:nvPr>
        </p:nvGraphicFramePr>
        <p:xfrm>
          <a:off x="362490" y="2492896"/>
          <a:ext cx="8097942" cy="3825875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401198"/>
                <a:gridCol w="1296144"/>
                <a:gridCol w="1152128"/>
                <a:gridCol w="1296144"/>
                <a:gridCol w="1224136"/>
                <a:gridCol w="864096"/>
                <a:gridCol w="864096"/>
              </a:tblGrid>
              <a:tr h="307340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 smtClean="0">
                          <a:effectLst/>
                        </a:rPr>
                        <a:t>FEBRERO 2020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L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M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M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J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V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D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2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8:30 Honores a la bandera en Jardín de niños</a:t>
                      </a:r>
                      <a:r>
                        <a:rPr lang="es-MX" sz="10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Francisco Silva Romero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11:00 Reunión en Secundaria No 23 “Octavio Paz”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13:30 Reunión en Comisaría con Lic. Yadira</a:t>
                      </a:r>
                      <a:endParaRPr lang="es-MX" sz="10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9:00 Reunión en TEC</a:t>
                      </a:r>
                      <a:r>
                        <a:rPr lang="es-MX" sz="10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 Monterrey, Centro de Congresos de TEM (representación de Presidenta)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11:00 Décima sesión edilicia de Educación, Sala de Juntas de Regidores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13:00 Reunión en Premio Nacional de la Cerámica con Dora María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14:00 Reunión Subdirección Prevención del Delito</a:t>
                      </a:r>
                      <a:endParaRPr lang="es-MX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</a:t>
                      </a:r>
                      <a:r>
                        <a:rPr lang="es-MX" sz="10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Reunión en Real San Pedro con Lic. Alfonso Oliva, Planeación SEJ</a:t>
                      </a:r>
                      <a:endParaRPr lang="es-MX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9:00 Reunión en jardín de niños 18 de Marzo, Col. Lomas del Tapatío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11:00 Reunión en jardín de niños Francisco Medina Ascencio,</a:t>
                      </a:r>
                      <a:r>
                        <a:rPr lang="es-MX" sz="10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Col. Las Juntas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13:00 Reunión de Trabajo en Dirección de Educación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14:00 Reunión con Diego de </a:t>
                      </a:r>
                      <a:r>
                        <a:rPr lang="es-MX" sz="1000" b="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Manteniminto</a:t>
                      </a:r>
                      <a:r>
                        <a:rPr lang="es-MX" sz="10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 Escuelas</a:t>
                      </a:r>
                      <a:endParaRPr lang="es-MX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85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593</Words>
  <Application>Microsoft Office PowerPoint</Application>
  <PresentationFormat>Presentación en pantalla (4:3)</PresentationFormat>
  <Paragraphs>111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SOPORTE</cp:lastModifiedBy>
  <cp:revision>8</cp:revision>
  <dcterms:created xsi:type="dcterms:W3CDTF">2020-03-04T14:34:40Z</dcterms:created>
  <dcterms:modified xsi:type="dcterms:W3CDTF">2020-03-05T15:50:11Z</dcterms:modified>
</cp:coreProperties>
</file>