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E24610C1-7AEB-4149-BAFB-B7CC2434F89E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10/08/2021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53" b="85998"/>
          <a:stretch/>
        </p:blipFill>
        <p:spPr bwMode="auto">
          <a:xfrm>
            <a:off x="30874" y="0"/>
            <a:ext cx="1879402" cy="127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917" y="6309320"/>
            <a:ext cx="9146917" cy="55511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Rectángulo"/>
          <p:cNvSpPr/>
          <p:nvPr/>
        </p:nvSpPr>
        <p:spPr>
          <a:xfrm>
            <a:off x="-8033" y="95545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/>
              <a:t> DEPENDENCIA QUE INFORMA: </a:t>
            </a:r>
            <a:r>
              <a:rPr lang="es-MX" b="1" dirty="0" smtClean="0"/>
              <a:t>DEPARTAMENTO DE VINCULACIÓN</a:t>
            </a:r>
            <a:endParaRPr lang="es-MX" dirty="0"/>
          </a:p>
          <a:p>
            <a:pPr algn="ctr"/>
            <a:r>
              <a:rPr lang="es-MX" dirty="0"/>
              <a:t>PERIODO QUE SE INFORMA: </a:t>
            </a:r>
            <a:r>
              <a:rPr lang="es-MX" b="1" dirty="0"/>
              <a:t>DEL </a:t>
            </a:r>
            <a:r>
              <a:rPr lang="es-MX" b="1" dirty="0" smtClean="0"/>
              <a:t>1 </a:t>
            </a:r>
            <a:r>
              <a:rPr lang="es-MX" b="1" dirty="0"/>
              <a:t>AL </a:t>
            </a:r>
            <a:r>
              <a:rPr lang="es-MX" b="1" dirty="0" smtClean="0"/>
              <a:t>31 DE JULIO 2021.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7236296" y="123635"/>
            <a:ext cx="16576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AGENDA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343680"/>
              </p:ext>
            </p:extLst>
          </p:nvPr>
        </p:nvGraphicFramePr>
        <p:xfrm>
          <a:off x="477837" y="1786477"/>
          <a:ext cx="8188325" cy="462330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222375"/>
                <a:gridCol w="1425575"/>
                <a:gridCol w="1248410"/>
                <a:gridCol w="1381760"/>
                <a:gridCol w="1222375"/>
                <a:gridCol w="877570"/>
                <a:gridCol w="810260"/>
              </a:tblGrid>
              <a:tr h="307340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JULIO 2021</a:t>
                      </a:r>
                      <a:endParaRPr lang="es-MX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 dirty="0">
                          <a:effectLst/>
                        </a:rPr>
                        <a:t>L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effectLst/>
                        </a:rPr>
                        <a:t>M</a:t>
                      </a:r>
                      <a:endParaRPr lang="es-MX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effectLst/>
                        </a:rPr>
                        <a:t>M</a:t>
                      </a:r>
                      <a:endParaRPr lang="es-MX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effectLst/>
                        </a:rPr>
                        <a:t>J</a:t>
                      </a:r>
                      <a:endParaRPr lang="es-MX" sz="7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V</a:t>
                      </a:r>
                      <a:endParaRPr lang="es-MX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S</a:t>
                      </a:r>
                      <a:endParaRPr lang="es-MX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D</a:t>
                      </a:r>
                      <a:endParaRPr lang="es-MX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Atención vía telefónic</a:t>
                      </a:r>
                      <a:r>
                        <a:rPr lang="es-MX" sz="7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y presencial de chicos para servicio social y prácticas, realización de cartas de aceptación, asignación y término, entre otras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612</Words>
  <Application>Microsoft Office PowerPoint</Application>
  <PresentationFormat>Presentación en pantalla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29</cp:revision>
  <cp:lastPrinted>2021-07-12T14:33:37Z</cp:lastPrinted>
  <dcterms:created xsi:type="dcterms:W3CDTF">2020-02-10T14:35:38Z</dcterms:created>
  <dcterms:modified xsi:type="dcterms:W3CDTF">2021-08-10T18:58:14Z</dcterms:modified>
</cp:coreProperties>
</file>