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278" r:id="rId3"/>
    <p:sldId id="276" r:id="rId4"/>
    <p:sldId id="279" r:id="rId5"/>
    <p:sldId id="281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2A70B-2199-4257-BEDB-89C34E3C9719}" type="datetimeFigureOut">
              <a:rPr lang="es-MX" smtClean="0"/>
              <a:t>28/06/2017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F7A2F-DC75-44CE-8E84-23A6B3717E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867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63F0-2C0D-411D-812B-316CDABEC047}" type="datetimeFigureOut">
              <a:rPr lang="es-MX" smtClean="0"/>
              <a:pPr/>
              <a:t>28/06/2017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B85-D4A9-42BC-BCD9-CEBA1AEE7FC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</a:t>
            </a:r>
            <a:r>
              <a:rPr lang="es-MX" sz="1400" b="1" dirty="0" smtClean="0"/>
              <a:t>DE </a:t>
            </a:r>
            <a:r>
              <a:rPr lang="es-MX" sz="1400" b="1" dirty="0" smtClean="0"/>
              <a:t>29 </a:t>
            </a:r>
            <a:r>
              <a:rPr lang="es-MX" sz="1400" b="1" dirty="0"/>
              <a:t>MAYO  </a:t>
            </a:r>
            <a:r>
              <a:rPr lang="es-MX" sz="1400" b="1" dirty="0" smtClean="0"/>
              <a:t>AL  </a:t>
            </a:r>
            <a:r>
              <a:rPr lang="es-MX" sz="1400" b="1" dirty="0" smtClean="0"/>
              <a:t>02</a:t>
            </a:r>
            <a:r>
              <a:rPr lang="es-MX" sz="1400" b="1" dirty="0" smtClean="0"/>
              <a:t>  </a:t>
            </a:r>
            <a:r>
              <a:rPr lang="es-MX" sz="1400" b="1" dirty="0"/>
              <a:t>DE  </a:t>
            </a:r>
            <a:r>
              <a:rPr lang="es-MX" sz="1400" b="1" dirty="0" smtClean="0"/>
              <a:t>JUNIO</a:t>
            </a:r>
            <a:r>
              <a:rPr lang="es-MX" sz="1400" b="1" dirty="0" smtClean="0"/>
              <a:t>    </a:t>
            </a:r>
            <a:r>
              <a:rPr lang="es-MX" sz="1400" b="1" dirty="0"/>
              <a:t>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2347" y="1396752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2000" b="1" dirty="0" smtClean="0"/>
              <a:t>BACHEO EN EMPEDRADO </a:t>
            </a:r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600" b="1" dirty="0" smtClean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1259632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endParaRPr lang="es-MX" sz="1600" b="1" dirty="0" smtClean="0"/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LA MICAELITA</a:t>
            </a:r>
            <a:r>
              <a:rPr lang="es-MX" sz="1600" b="1" dirty="0" smtClean="0"/>
              <a:t>:</a:t>
            </a:r>
            <a:r>
              <a:rPr lang="es-MX" sz="1600" dirty="0" smtClean="0"/>
              <a:t> </a:t>
            </a:r>
            <a:r>
              <a:rPr lang="es-MX" sz="1600" dirty="0" smtClean="0"/>
              <a:t>C. </a:t>
            </a:r>
            <a:r>
              <a:rPr lang="es-MX" sz="1600" dirty="0" smtClean="0"/>
              <a:t>SANTA JULIA ENTRE C. SANTA INES Y C.SANTA ROSA,C.SANTA JULIA ENTRE C. SANTA ROSA.</a:t>
            </a:r>
            <a:endParaRPr lang="es-MX" sz="1600" dirty="0" smtClean="0"/>
          </a:p>
          <a:p>
            <a:pPr>
              <a:buNone/>
            </a:pPr>
            <a:r>
              <a:rPr lang="es-MX" sz="1600" b="1" dirty="0" smtClean="0"/>
              <a:t>LA CAPACHA</a:t>
            </a:r>
            <a:r>
              <a:rPr lang="es-MX" sz="1600" dirty="0" smtClean="0"/>
              <a:t>: </a:t>
            </a:r>
            <a:r>
              <a:rPr lang="es-MX" sz="1600" dirty="0" smtClean="0"/>
              <a:t>C. </a:t>
            </a:r>
            <a:r>
              <a:rPr lang="es-MX" sz="1600" dirty="0" smtClean="0"/>
              <a:t>CALZADA LOMAS ENTRE C. INGENIEROS Y C. XOMILCO,C. </a:t>
            </a:r>
            <a:r>
              <a:rPr lang="es-MX" sz="1600" dirty="0" smtClean="0"/>
              <a:t>CALZADA LOMAS ENTRE CALZADA XOCHILCO Y CALZADA DELICIAS,</a:t>
            </a:r>
            <a:r>
              <a:rPr lang="es-MX" sz="1600" dirty="0"/>
              <a:t> CALZADA LOMAS ENTRE AV. NIÑOS HEROES Y CALZADA XOCHIMILCO.</a:t>
            </a:r>
            <a:endParaRPr lang="es-MX" sz="1600" dirty="0" smtClean="0"/>
          </a:p>
          <a:p>
            <a:pPr>
              <a:buNone/>
            </a:pPr>
            <a:r>
              <a:rPr lang="es-MX" sz="1600" b="1" dirty="0" smtClean="0"/>
              <a:t>CERRO DEL CUATRO</a:t>
            </a:r>
            <a:r>
              <a:rPr lang="es-MX" sz="1600" b="1" dirty="0" smtClean="0"/>
              <a:t>: </a:t>
            </a:r>
            <a:r>
              <a:rPr lang="es-MX" sz="1600" dirty="0" smtClean="0"/>
              <a:t>C.PONCIANO ARRIAGA ENTRE C. CONSTITUCIÓN A C. SANTOS DEGOLLADO.</a:t>
            </a:r>
            <a:endParaRPr lang="es-MX" sz="1600" dirty="0" smtClean="0"/>
          </a:p>
          <a:p>
            <a:pPr>
              <a:buFont typeface="Arial" pitchFamily="34" charset="0"/>
              <a:buNone/>
            </a:pPr>
            <a:r>
              <a:rPr lang="es-MX" sz="1600" b="1" dirty="0" smtClean="0"/>
              <a:t>TAPATIO: </a:t>
            </a:r>
            <a:r>
              <a:rPr lang="es-MX" sz="1600" dirty="0" smtClean="0"/>
              <a:t>C.PRIV. </a:t>
            </a:r>
            <a:r>
              <a:rPr lang="es-MX" sz="1600" dirty="0" smtClean="0"/>
              <a:t>BUGAMBILIAS ENTRE CALLE BUGAMBILIAS,C.PRIV. BUGAMBILIAS ENTRE CALLE BUGAMBILIAS.</a:t>
            </a:r>
            <a:endParaRPr lang="es-MX" sz="1600" dirty="0" smtClean="0"/>
          </a:p>
          <a:p>
            <a:pPr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600" b="1" dirty="0" smtClean="0"/>
          </a:p>
          <a:p>
            <a:pPr algn="ctr">
              <a:buFont typeface="Arial" pitchFamily="34" charset="0"/>
              <a:buNone/>
            </a:pPr>
            <a:endParaRPr lang="es-MX" sz="1600" dirty="0" smtClean="0"/>
          </a:p>
          <a:p>
            <a:pPr algn="just">
              <a:buFont typeface="Arial" pitchFamily="34" charset="0"/>
              <a:buNone/>
            </a:pPr>
            <a:endParaRPr lang="es-MX" sz="1300" dirty="0" smtClean="0"/>
          </a:p>
          <a:p>
            <a:pPr algn="just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  <a:p>
            <a:pPr algn="ctr">
              <a:buFont typeface="Arial" pitchFamily="34" charset="0"/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3903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29 MAYO  AL  02  DE  JUNIO    DEL  2017</a:t>
            </a:r>
            <a:endParaRPr lang="es-MX" sz="1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/>
              <a:t>                              </a:t>
            </a:r>
            <a:r>
              <a:rPr lang="es-MX" sz="2000" b="1" dirty="0" smtClean="0"/>
              <a:t>BACHEO </a:t>
            </a:r>
            <a:r>
              <a:rPr lang="es-MX" sz="2000" b="1" dirty="0"/>
              <a:t>ASFALTO </a:t>
            </a:r>
            <a:r>
              <a:rPr lang="es-MX" sz="2000" b="1" dirty="0" smtClean="0"/>
              <a:t>CALIENTE</a:t>
            </a:r>
          </a:p>
          <a:p>
            <a:pPr algn="just">
              <a:buNone/>
            </a:pPr>
            <a:endParaRPr lang="es-MX" sz="2000" b="1" dirty="0"/>
          </a:p>
          <a:p>
            <a:pPr algn="just">
              <a:buNone/>
            </a:pPr>
            <a:r>
              <a:rPr lang="es-MX" sz="1400" b="1" dirty="0" smtClean="0"/>
              <a:t>LOMAS SAN MIGUEL</a:t>
            </a:r>
            <a:r>
              <a:rPr lang="es-MX" sz="1600" dirty="0" smtClean="0"/>
              <a:t>: C.SAN PABLO APOSTOL.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QUINTERO</a:t>
            </a:r>
            <a:r>
              <a:rPr lang="es-MX" sz="1600" dirty="0" smtClean="0"/>
              <a:t>: C.CABAÑAS.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PARQUES DE SANTA MARIA</a:t>
            </a:r>
            <a:r>
              <a:rPr lang="es-MX" sz="1600" dirty="0" smtClean="0"/>
              <a:t>: </a:t>
            </a:r>
            <a:r>
              <a:rPr lang="es-MX" sz="1600" dirty="0" smtClean="0"/>
              <a:t>C.BAHIA PELICANOS.C.BAHIA DE TODOS LOS SANTOS.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LINDAVISTA</a:t>
            </a:r>
            <a:r>
              <a:rPr lang="es-MX" sz="1600" dirty="0" smtClean="0"/>
              <a:t>: C. ALVAREZ DEL CASTILLO.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C. VALLE DE LA MISERICORDIA</a:t>
            </a:r>
            <a:r>
              <a:rPr lang="es-MX" sz="1600" dirty="0" smtClean="0"/>
              <a:t>: C.JOSE Y TOPE.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SAN SEBASTIANITO</a:t>
            </a:r>
            <a:r>
              <a:rPr lang="es-MX" sz="1600" dirty="0" smtClean="0"/>
              <a:t>: C. CORREGIDORA.</a:t>
            </a:r>
          </a:p>
          <a:p>
            <a:pPr algn="just">
              <a:buNone/>
            </a:pPr>
            <a:r>
              <a:rPr lang="es-MX" sz="1600" b="1" dirty="0" smtClean="0"/>
              <a:t>SANTA MARIA TEQUEPEXPAN</a:t>
            </a:r>
            <a:r>
              <a:rPr lang="es-MX" sz="1600" dirty="0" smtClean="0"/>
              <a:t>: AV.INDEPENDECIA.</a:t>
            </a:r>
          </a:p>
          <a:p>
            <a:pPr algn="just">
              <a:buNone/>
            </a:pPr>
            <a:r>
              <a:rPr lang="es-MX" sz="1600" b="1" dirty="0" smtClean="0"/>
              <a:t>MIRAVALLE</a:t>
            </a:r>
            <a:r>
              <a:rPr lang="es-MX" sz="1600" dirty="0" smtClean="0"/>
              <a:t>: RENOVACIÓN DE TOPE EN PASEO DEL CERRO DEL CUATRO,AV.LITERATURA.</a:t>
            </a:r>
          </a:p>
          <a:p>
            <a:pPr algn="just">
              <a:buNone/>
            </a:pPr>
            <a:r>
              <a:rPr lang="es-MX" sz="1600" b="1" dirty="0" smtClean="0"/>
              <a:t>EL TAPATIO</a:t>
            </a:r>
            <a:r>
              <a:rPr lang="es-MX" sz="1600" dirty="0" smtClean="0"/>
              <a:t>: C.RIO SECO,GUATEMALA,TOPE CALLE UNIVERSIDAD Y 2 TOPES EN CALLE BUGAMBILIA.</a:t>
            </a:r>
          </a:p>
          <a:p>
            <a:pPr algn="just">
              <a:buNone/>
            </a:pPr>
            <a:r>
              <a:rPr lang="es-MX" sz="1600" b="1" dirty="0" smtClean="0"/>
              <a:t>LOS PUESTOS</a:t>
            </a:r>
            <a:r>
              <a:rPr lang="es-MX" sz="1600" dirty="0" smtClean="0"/>
              <a:t>: C.BANDERA Y AV. SAN MARTIN.</a:t>
            </a:r>
            <a:endParaRPr lang="es-MX" sz="1600" dirty="0" smtClean="0"/>
          </a:p>
          <a:p>
            <a:pPr algn="just">
              <a:buNone/>
            </a:pPr>
            <a:endParaRPr lang="es-MX" sz="16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013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29 MAYO  AL  02  DE  JUNIO    DEL  2017</a:t>
            </a:r>
            <a:endParaRPr lang="es-MX" sz="13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1710"/>
            <a:ext cx="8661648" cy="5073427"/>
          </a:xfrm>
        </p:spPr>
        <p:txBody>
          <a:bodyPr>
            <a:normAutofit/>
          </a:bodyPr>
          <a:lstStyle/>
          <a:p>
            <a:pPr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r>
              <a:rPr lang="es-MX" sz="1200" b="1" dirty="0"/>
              <a:t>MATERIALES UTILIZADOS Y M2 REPARADOS</a:t>
            </a:r>
          </a:p>
          <a:p>
            <a:pPr algn="ctr">
              <a:buNone/>
            </a:pPr>
            <a:endParaRPr lang="es-MX" sz="1200" b="1" dirty="0" smtClean="0"/>
          </a:p>
          <a:p>
            <a:pPr algn="ctr">
              <a:buNone/>
            </a:pPr>
            <a:endParaRPr lang="es-MX" sz="1200" b="1" dirty="0"/>
          </a:p>
          <a:p>
            <a:pPr algn="just">
              <a:buNone/>
            </a:pPr>
            <a:endParaRPr lang="es-MX" sz="1200" dirty="0" smtClean="0"/>
          </a:p>
          <a:p>
            <a:pPr algn="just">
              <a:buNone/>
            </a:pPr>
            <a:r>
              <a:rPr lang="es-MX" sz="1600" b="1" dirty="0" smtClean="0"/>
              <a:t>ASFALTO CALIENTE</a:t>
            </a:r>
            <a:r>
              <a:rPr lang="es-MX" sz="1600" dirty="0" smtClean="0"/>
              <a:t>: </a:t>
            </a:r>
            <a:r>
              <a:rPr lang="es-MX" sz="1600" dirty="0" smtClean="0"/>
              <a:t>95TON</a:t>
            </a:r>
            <a:endParaRPr lang="es-MX" sz="1600" dirty="0" smtClean="0"/>
          </a:p>
          <a:p>
            <a:pPr algn="just">
              <a:buNone/>
            </a:pPr>
            <a:r>
              <a:rPr lang="es-MX" sz="1600" b="1" dirty="0" smtClean="0"/>
              <a:t>BACHEANDO </a:t>
            </a:r>
            <a:r>
              <a:rPr lang="es-MX" sz="1600" b="1" dirty="0"/>
              <a:t>UN </a:t>
            </a:r>
            <a:r>
              <a:rPr lang="es-MX" sz="1600" b="1" dirty="0" smtClean="0"/>
              <a:t>TOTAL </a:t>
            </a:r>
            <a:r>
              <a:rPr lang="es-MX" sz="1600" b="1" dirty="0" smtClean="0"/>
              <a:t>DE</a:t>
            </a:r>
            <a:r>
              <a:rPr lang="es-MX" sz="1600" dirty="0" smtClean="0"/>
              <a:t>: 716 </a:t>
            </a:r>
            <a:r>
              <a:rPr lang="es-MX" sz="1600" dirty="0" smtClean="0"/>
              <a:t>M</a:t>
            </a:r>
            <a:endParaRPr lang="es-MX" sz="1600" dirty="0"/>
          </a:p>
          <a:p>
            <a:pPr algn="just">
              <a:buNone/>
            </a:pPr>
            <a:r>
              <a:rPr lang="es-MX" sz="1600" b="1" dirty="0" smtClean="0"/>
              <a:t>BACHEO </a:t>
            </a:r>
            <a:r>
              <a:rPr lang="es-MX" sz="1600" b="1" dirty="0"/>
              <a:t>EN </a:t>
            </a:r>
            <a:r>
              <a:rPr lang="es-MX" sz="1600" b="1" dirty="0" smtClean="0"/>
              <a:t>EMPEDRADO</a:t>
            </a:r>
            <a:r>
              <a:rPr lang="es-MX" sz="1600" dirty="0" smtClean="0"/>
              <a:t>: </a:t>
            </a:r>
            <a:r>
              <a:rPr lang="es-MX" sz="1600" dirty="0" smtClean="0"/>
              <a:t>500 </a:t>
            </a:r>
            <a:r>
              <a:rPr lang="es-MX" sz="1600" dirty="0" smtClean="0"/>
              <a:t>M </a:t>
            </a:r>
            <a:endParaRPr lang="es-MX" sz="1600" dirty="0"/>
          </a:p>
          <a:p>
            <a:pPr algn="just">
              <a:buNone/>
            </a:pPr>
            <a:endParaRPr lang="es-MX" sz="1600" dirty="0" smtClean="0"/>
          </a:p>
          <a:p>
            <a:pPr algn="just">
              <a:buNone/>
            </a:pPr>
            <a:endParaRPr lang="es-MX" sz="1300" dirty="0"/>
          </a:p>
          <a:p>
            <a:pPr algn="just">
              <a:buNone/>
            </a:pPr>
            <a:endParaRPr lang="es-MX" sz="1300" dirty="0" smtClean="0"/>
          </a:p>
          <a:p>
            <a:pPr algn="ctr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dirty="0" smtClean="0"/>
          </a:p>
          <a:p>
            <a:pPr algn="just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  <a:p>
            <a:pPr algn="ctr">
              <a:buNone/>
            </a:pPr>
            <a:endParaRPr lang="es-MX" sz="1300" b="1" dirty="0" smtClean="0"/>
          </a:p>
        </p:txBody>
      </p:sp>
    </p:spTree>
    <p:extLst>
      <p:ext uri="{BB962C8B-B14F-4D97-AF65-F5344CB8AC3E}">
        <p14:creationId xmlns:p14="http://schemas.microsoft.com/office/powerpoint/2010/main" val="1078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14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/>
              <a:t> </a:t>
            </a:r>
            <a:br>
              <a:rPr lang="es-MX" sz="1400" dirty="0"/>
            </a:br>
            <a:r>
              <a:rPr lang="es-MX" sz="1400" b="1" dirty="0"/>
              <a:t>SEMANA DEL  DE 29 MAYO  AL  02  DE  JUNIO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3236987" y="5708531"/>
            <a:ext cx="2670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EMPEDRADO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96941"/>
            <a:ext cx="3240360" cy="3837480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22833"/>
            <a:ext cx="3168352" cy="38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6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1200" b="1" dirty="0"/>
              <a:t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</a:t>
            </a:r>
            <a:r>
              <a:rPr lang="es-MX" sz="1200" dirty="0"/>
              <a:t/>
            </a:r>
            <a:br>
              <a:rPr lang="es-MX" sz="1200" dirty="0"/>
            </a:br>
            <a:r>
              <a:rPr lang="es-MX" sz="1200" dirty="0"/>
              <a:t> </a:t>
            </a:r>
            <a:br>
              <a:rPr lang="es-MX" sz="1200" dirty="0"/>
            </a:br>
            <a:r>
              <a:rPr lang="es-MX" sz="1200" b="1" dirty="0"/>
              <a:t>SEMANA DEL  DE 29 MAYO  AL  02  DE  JUNIO    DEL  2017</a:t>
            </a:r>
            <a:endParaRPr lang="es-MX" sz="1300" dirty="0"/>
          </a:p>
        </p:txBody>
      </p:sp>
      <p:sp>
        <p:nvSpPr>
          <p:cNvPr id="6" name="Rectángulo 5"/>
          <p:cNvSpPr/>
          <p:nvPr/>
        </p:nvSpPr>
        <p:spPr>
          <a:xfrm>
            <a:off x="2976181" y="5708531"/>
            <a:ext cx="3191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MX" b="1" dirty="0"/>
              <a:t>BACHEO EN </a:t>
            </a:r>
            <a:r>
              <a:rPr lang="es-MX" b="1" dirty="0" smtClean="0"/>
              <a:t>ASFALTO CALIENTE </a:t>
            </a:r>
            <a:endParaRPr lang="es-MX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7638"/>
            <a:ext cx="3384376" cy="4149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639"/>
            <a:ext cx="3456384" cy="41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032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 SEMANAL DEL 02 AL  05 FEB.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 SEMANAL DEL 02 AL  05 FEB. 2016</Template>
  <TotalTime>10083</TotalTime>
  <Words>301</Words>
  <Application>Microsoft Office PowerPoint</Application>
  <PresentationFormat>Presentación en pantalla (4:3)</PresentationFormat>
  <Paragraphs>58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INFORME SEMANAL DEL 02 AL  05 FEB. 2016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29 MAYO  AL  02  DE  JUNIO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29 MAYO  AL  02  DE  JUNIO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29 MAYO  AL  02  DE  JUNIO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29 MAYO  AL  02  DE  JUNIO    DEL  2017</vt:lpstr>
      <vt:lpstr>COORDINACIÓN GENERAL 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DE 29 MAYO  AL  02  DE  JUNIO    DEL  2017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SERVICIOS PUBLICOS MUNICIPALES                                                                                                                                                 DIRECCION DE MANTENIMIENTO DE VIALIDADES Y PAVIMENTOS                                                                                                                 INFORME SEMANAL DE ACTIVIDADES   SEMANA DEL  02  AL  05  DE   FEBRERO  DEL  2016</dc:title>
  <dc:creator>Pavimentos</dc:creator>
  <cp:lastModifiedBy>Pavimentos</cp:lastModifiedBy>
  <cp:revision>398</cp:revision>
  <dcterms:created xsi:type="dcterms:W3CDTF">2016-02-12T15:46:43Z</dcterms:created>
  <dcterms:modified xsi:type="dcterms:W3CDTF">2017-06-28T16:19:17Z</dcterms:modified>
</cp:coreProperties>
</file>