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30/06/2017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30/06/2017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</a:t>
            </a:r>
            <a:r>
              <a:rPr lang="es-MX" sz="1400" b="1" dirty="0" smtClean="0"/>
              <a:t>DE 22 </a:t>
            </a:r>
            <a:r>
              <a:rPr lang="es-MX" sz="1400" b="1" dirty="0"/>
              <a:t>MAYO  </a:t>
            </a:r>
            <a:r>
              <a:rPr lang="es-MX" sz="1400" b="1" dirty="0" smtClean="0"/>
              <a:t>AL  26  </a:t>
            </a:r>
            <a:r>
              <a:rPr lang="es-MX" sz="1400" b="1" dirty="0"/>
              <a:t>DE  MAYO  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47" y="139675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LOS PUESTOS:</a:t>
            </a:r>
            <a:r>
              <a:rPr lang="es-MX" sz="1600" dirty="0" smtClean="0"/>
              <a:t> C. AZUCENA ENTRE C. JAZMIN Y C. MIRASOL, C. JAZMIN ENTRE C. CEREZA Y AZUCENA,C. CHIRIMOYA ENTRE C.AZUCENA Y C. CEREZA,C.CHIRIMOYA ENTRE C. CEREZA Y NISPERO.</a:t>
            </a:r>
          </a:p>
          <a:p>
            <a:pPr>
              <a:buNone/>
            </a:pPr>
            <a:r>
              <a:rPr lang="es-MX" sz="1600" b="1" dirty="0" smtClean="0"/>
              <a:t>LOMA BONITA</a:t>
            </a:r>
            <a:r>
              <a:rPr lang="es-MX" sz="1600" dirty="0" smtClean="0"/>
              <a:t>: C. AHUEHUETES ENTRE RIO VERDE Y RIO TUXCACUEXCO,C. AHUEHUETES ENTRE RIO VERDE Y RIO TUXPAN,C. RIO TUXPAN ENTRE C. AHUEHUETES A AV. TABACHINES,C. AHUEHUETES ENTRE RIO TUXPAN Y C. RIO MEXQUITIC.</a:t>
            </a:r>
          </a:p>
          <a:p>
            <a:pPr>
              <a:buNone/>
            </a:pPr>
            <a:r>
              <a:rPr lang="es-MX" sz="1600" b="1" dirty="0" smtClean="0"/>
              <a:t>LA MICAILITA: </a:t>
            </a:r>
            <a:r>
              <a:rPr lang="es-MX" sz="1600" dirty="0" smtClean="0"/>
              <a:t>C. SANTA ROSA ENTRE C. CHAPALA A SANTA RITA,C.SANTA INES ETRE CARR. CHAPALA A SANTA ANITA .</a:t>
            </a:r>
          </a:p>
          <a:p>
            <a:pPr>
              <a:buNone/>
            </a:pPr>
            <a:r>
              <a:rPr lang="es-MX" sz="1600" b="1" dirty="0" smtClean="0"/>
              <a:t>LA CAPACHA</a:t>
            </a:r>
            <a:r>
              <a:rPr lang="es-MX" sz="1600" dirty="0" smtClean="0"/>
              <a:t>: CALZADA LOMAS ENTRE AV. NIÑOS HEROES Y CALZADA XOCHIMILCO.</a:t>
            </a:r>
          </a:p>
          <a:p>
            <a:pPr>
              <a:buFont typeface="Arial" pitchFamily="34" charset="0"/>
              <a:buNone/>
            </a:pPr>
            <a:endParaRPr lang="es-MX" sz="1600" dirty="0" smtClean="0"/>
          </a:p>
          <a:p>
            <a:pPr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b="1" dirty="0" smtClean="0"/>
          </a:p>
          <a:p>
            <a:pPr algn="ctr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300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22 MAYO  AL  26  DE  MAYO 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1400" b="1" dirty="0" smtClean="0"/>
              <a:t>HACIENDA SAN JOSE</a:t>
            </a:r>
            <a:r>
              <a:rPr lang="es-MX" sz="1600" dirty="0" smtClean="0"/>
              <a:t>: AV. PAROTA, C. NOGAL Y C. NOGAL,C. ARTICULO , 5 DE FEBRERO ,SANTOS DEGOLLADO Y C. VALLE DE LA MISERICORDIA  .</a:t>
            </a:r>
          </a:p>
          <a:p>
            <a:pPr algn="just">
              <a:buNone/>
            </a:pPr>
            <a:r>
              <a:rPr lang="es-MX" sz="1600" b="1" dirty="0" smtClean="0"/>
              <a:t>CENTRO</a:t>
            </a:r>
            <a:r>
              <a:rPr lang="es-MX" sz="1600" dirty="0" smtClean="0"/>
              <a:t>: C.ING TELLO, TOPE EN LA CALLE ZALATITAN AL CRUZE CON HUERTAS Y C. JALISCO  .</a:t>
            </a:r>
          </a:p>
          <a:p>
            <a:pPr algn="just">
              <a:buNone/>
            </a:pPr>
            <a:r>
              <a:rPr lang="es-MX" sz="1600" b="1" dirty="0" smtClean="0"/>
              <a:t>LAS JUNTAS </a:t>
            </a:r>
            <a:r>
              <a:rPr lang="es-MX" sz="1600" dirty="0" smtClean="0"/>
              <a:t>: C. C. SAN JUAN TEATRO DE LAS AMERICASY AV. PASEO CERRO DEL CUATRO, JUAN JOSE SEGURA . TOPES EN CALLE RIVERA,C.CARDENAL Y C. MOJONERA.</a:t>
            </a:r>
          </a:p>
          <a:p>
            <a:pPr algn="just">
              <a:buNone/>
            </a:pPr>
            <a:r>
              <a:rPr lang="es-MX" sz="1600" b="1" dirty="0" smtClean="0"/>
              <a:t>MIRAVALLE</a:t>
            </a:r>
            <a:r>
              <a:rPr lang="es-MX" sz="1600" dirty="0" smtClean="0"/>
              <a:t>: AND. MANUEL VIAR.</a:t>
            </a:r>
          </a:p>
          <a:p>
            <a:pPr algn="just">
              <a:buNone/>
            </a:pPr>
            <a:r>
              <a:rPr lang="es-MX" sz="1600" b="1" dirty="0" smtClean="0"/>
              <a:t>LAS TERRAZAS</a:t>
            </a:r>
            <a:r>
              <a:rPr lang="es-MX" sz="1600" dirty="0" smtClean="0"/>
              <a:t>: C. LOMA MIRAVALLE.</a:t>
            </a:r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6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22 MAYO  AL  26  DE  MAYO  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</a:t>
            </a:r>
            <a:r>
              <a:rPr lang="es-MX" sz="1600" smtClean="0"/>
              <a:t>: </a:t>
            </a:r>
            <a:r>
              <a:rPr lang="es-MX" sz="1600" smtClean="0"/>
              <a:t>65TON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</a:t>
            </a:r>
            <a:r>
              <a:rPr lang="es-MX" sz="1600" b="1" dirty="0" smtClean="0"/>
              <a:t>TOTAL DE</a:t>
            </a:r>
            <a:r>
              <a:rPr lang="es-MX" sz="1600" dirty="0" smtClean="0"/>
              <a:t>:493 M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 586 M </a:t>
            </a:r>
            <a:endParaRPr lang="es-MX" sz="1600" dirty="0"/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22 MAYO  AL  26  DE  MAYO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70233"/>
            <a:ext cx="3672408" cy="402252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2433"/>
            <a:ext cx="3563888" cy="40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15 MAYO  AL  19  DE  MAYO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5" y="1300103"/>
            <a:ext cx="3312367" cy="42891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67240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9948</TotalTime>
  <Words>336</Words>
  <Application>Microsoft Office PowerPoint</Application>
  <PresentationFormat>Presentación en pantalla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22 MAYO  AL  26  DE  MAYO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22 MAYO  AL  26  DE  MAYO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22 MAYO  AL  26  DE  MAYO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22 MAYO  AL  26  DE  MAYO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15 MAYO  AL  19  DE  MAYO 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391</cp:revision>
  <dcterms:created xsi:type="dcterms:W3CDTF">2016-02-12T15:46:43Z</dcterms:created>
  <dcterms:modified xsi:type="dcterms:W3CDTF">2017-06-30T15:52:10Z</dcterms:modified>
</cp:coreProperties>
</file>