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29/06/2017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12 JUNIO   AL  16  </a:t>
            </a:r>
            <a:r>
              <a:rPr lang="es-MX" sz="1400" b="1" dirty="0"/>
              <a:t>DE  </a:t>
            </a:r>
            <a:r>
              <a:rPr lang="es-MX" sz="1400" b="1" dirty="0" smtClean="0"/>
              <a:t>JUNIO     </a:t>
            </a:r>
            <a:r>
              <a:rPr lang="es-MX" sz="1400" b="1" dirty="0"/>
              <a:t>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r>
              <a:rPr lang="es-MX" sz="1600" b="1" dirty="0"/>
              <a:t> </a:t>
            </a:r>
            <a:r>
              <a:rPr lang="es-MX" sz="1600" b="1" dirty="0" smtClean="0"/>
              <a:t>EL TAPATIO </a:t>
            </a:r>
            <a:r>
              <a:rPr lang="es-MX" sz="1600" dirty="0" smtClean="0"/>
              <a:t>: C.PRIV BUGAMBILIAS ENTRE CALLE BUGAMBILIAS.</a:t>
            </a:r>
            <a:endParaRPr lang="es-MX" sz="1600" b="1" dirty="0" smtClean="0"/>
          </a:p>
          <a:p>
            <a:pPr algn="ctr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12 JUNIO   AL  16  DE  JUNIO  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400" b="1" dirty="0" smtClean="0"/>
              <a:t> </a:t>
            </a:r>
            <a:r>
              <a:rPr lang="es-MX" sz="1400" b="1" dirty="0"/>
              <a:t>LOMAS DE SAN MIGUEL </a:t>
            </a:r>
            <a:r>
              <a:rPr lang="es-MX" sz="1400" dirty="0"/>
              <a:t>: </a:t>
            </a:r>
            <a:r>
              <a:rPr lang="es-MX" sz="1400" dirty="0" smtClean="0"/>
              <a:t>C.CHICO.</a:t>
            </a:r>
          </a:p>
          <a:p>
            <a:pPr algn="just">
              <a:buNone/>
            </a:pPr>
            <a:r>
              <a:rPr lang="es-MX" sz="1400" b="1" dirty="0" smtClean="0"/>
              <a:t>LOS PUESTOS</a:t>
            </a:r>
            <a:r>
              <a:rPr lang="es-MX" sz="1400" dirty="0" smtClean="0"/>
              <a:t>: C.BANDERA. </a:t>
            </a:r>
          </a:p>
          <a:p>
            <a:pPr algn="just">
              <a:buNone/>
            </a:pPr>
            <a:r>
              <a:rPr lang="es-MX" sz="1400" b="1" dirty="0" smtClean="0"/>
              <a:t>PARQUES </a:t>
            </a:r>
            <a:r>
              <a:rPr lang="es-MX" sz="1400" b="1" dirty="0"/>
              <a:t>DE SANTA CRUZ DEL VALLE</a:t>
            </a:r>
            <a:r>
              <a:rPr lang="es-MX" sz="1400" dirty="0"/>
              <a:t>: </a:t>
            </a:r>
            <a:r>
              <a:rPr lang="es-MX" sz="1400" dirty="0" smtClean="0"/>
              <a:t>C.LA LLAVE, C. INCALPA.</a:t>
            </a:r>
          </a:p>
          <a:p>
            <a:pPr algn="just">
              <a:buNone/>
            </a:pPr>
            <a:r>
              <a:rPr lang="es-MX" sz="1400" b="1" dirty="0" smtClean="0"/>
              <a:t>QUINTERO</a:t>
            </a:r>
            <a:r>
              <a:rPr lang="es-MX" sz="1600" dirty="0" smtClean="0"/>
              <a:t>: C. HUERTAS  TOPE , AV. SANTA ROSALIA, AV. AMERICAS.</a:t>
            </a:r>
          </a:p>
          <a:p>
            <a:pPr>
              <a:buNone/>
            </a:pPr>
            <a:r>
              <a:rPr lang="es-MX" sz="1600" b="1" dirty="0" smtClean="0"/>
              <a:t>CENTRO</a:t>
            </a:r>
            <a:r>
              <a:rPr lang="es-MX" sz="1600" dirty="0" smtClean="0"/>
              <a:t>: C. NIÑOS HEROES.</a:t>
            </a:r>
          </a:p>
          <a:p>
            <a:pPr>
              <a:buNone/>
            </a:pPr>
            <a:r>
              <a:rPr lang="es-MX" sz="1600" b="1" dirty="0" smtClean="0"/>
              <a:t>PARQUES DE SANTA CRUZ DEL VALLE</a:t>
            </a:r>
            <a:r>
              <a:rPr lang="es-MX" sz="1600" dirty="0" smtClean="0"/>
              <a:t>: C. SANTA GERTRUDIS, AV. LA LLAVE,C. SANTA GERTRUDIS.  </a:t>
            </a:r>
            <a:endParaRPr lang="es-MX" dirty="0"/>
          </a:p>
          <a:p>
            <a:pPr>
              <a:buNone/>
            </a:pPr>
            <a:r>
              <a:rPr lang="es-MX" sz="1600" b="1" dirty="0" smtClean="0"/>
              <a:t>SANTA ANITA</a:t>
            </a:r>
            <a:r>
              <a:rPr lang="es-MX" sz="1600" dirty="0" smtClean="0"/>
              <a:t>: C. VIRGEN DE LA CANDELARIA.</a:t>
            </a:r>
            <a:endParaRPr lang="es-MX" sz="1600" dirty="0"/>
          </a:p>
          <a:p>
            <a:pPr>
              <a:buNone/>
            </a:pP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8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12 JUNIO   AL  16  DE  JUNIO  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 :  </a:t>
            </a:r>
            <a:r>
              <a:rPr lang="es-MX" sz="1600" dirty="0" smtClean="0"/>
              <a:t>67 TON</a:t>
            </a:r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dirty="0" smtClean="0"/>
              <a:t>TOTAL DE</a:t>
            </a:r>
            <a:r>
              <a:rPr lang="es-MX" sz="1600" smtClean="0"/>
              <a:t>: 505 </a:t>
            </a:r>
            <a:r>
              <a:rPr lang="es-MX" sz="1600" dirty="0" smtClean="0"/>
              <a:t>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:436 </a:t>
            </a:r>
            <a:r>
              <a:rPr lang="es-MX" sz="1600" dirty="0"/>
              <a:t>M</a:t>
            </a:r>
            <a:r>
              <a:rPr lang="es-MX" sz="1600" dirty="0" smtClean="0"/>
              <a:t>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12 JUNIO   AL  16  DE  JUNIO 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227373" cy="367240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096344" cy="35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12 JUNIO   AL  16  DE  JUNIO 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5380"/>
            <a:ext cx="3528392" cy="3600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55380"/>
            <a:ext cx="33123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10335</TotalTime>
  <Words>210</Words>
  <Application>Microsoft Office PowerPoint</Application>
  <PresentationFormat>Presentación en pantalla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12 JUNIO   AL  16  DE  JUNIO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12 JUNIO   AL  16  DE  JUNIO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12 JUNIO   AL  16  DE  JUNIO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12 JUNIO   AL  16  DE  JUNIO 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12 JUNIO   AL  16  DE  JUNIO  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397</cp:revision>
  <dcterms:created xsi:type="dcterms:W3CDTF">2016-02-12T15:46:43Z</dcterms:created>
  <dcterms:modified xsi:type="dcterms:W3CDTF">2017-06-29T18:49:40Z</dcterms:modified>
</cp:coreProperties>
</file>