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8" r:id="rId3"/>
    <p:sldId id="276" r:id="rId4"/>
    <p:sldId id="279" r:id="rId5"/>
    <p:sldId id="28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2A70B-2199-4257-BEDB-89C34E3C9719}" type="datetimeFigureOut">
              <a:rPr lang="es-MX" smtClean="0"/>
              <a:t>29/06/2017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F7A2F-DC75-44CE-8E84-23A6B3717E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867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B63F0-2C0D-411D-812B-316CDABEC047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14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SEMANA DEL  </a:t>
            </a:r>
            <a:r>
              <a:rPr lang="es-MX" sz="1400" b="1" dirty="0" smtClean="0"/>
              <a:t>DE 05 JUNIO   AL  09  </a:t>
            </a:r>
            <a:r>
              <a:rPr lang="es-MX" sz="1400" b="1" dirty="0"/>
              <a:t>DE  </a:t>
            </a:r>
            <a:r>
              <a:rPr lang="es-MX" sz="1400" b="1" dirty="0" smtClean="0"/>
              <a:t>JUNIO     </a:t>
            </a:r>
            <a:r>
              <a:rPr lang="es-MX" sz="1400" b="1" dirty="0"/>
              <a:t>DEL  2017</a:t>
            </a:r>
            <a:endParaRPr lang="es-MX" sz="13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2347" y="1396752"/>
            <a:ext cx="82296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r>
              <a:rPr lang="es-MX" sz="2000" b="1" dirty="0" smtClean="0"/>
              <a:t>BACHEO EN EMPEDRADO </a:t>
            </a:r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600" b="1" dirty="0" smtClean="0"/>
          </a:p>
          <a:p>
            <a:pPr algn="just"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23528" y="1259632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600" b="1" dirty="0" smtClean="0"/>
          </a:p>
          <a:p>
            <a:pPr>
              <a:buFont typeface="Arial" pitchFamily="34" charset="0"/>
              <a:buNone/>
            </a:pPr>
            <a:endParaRPr lang="es-MX" sz="1600" b="1" dirty="0" smtClean="0"/>
          </a:p>
          <a:p>
            <a:pPr>
              <a:buFont typeface="Arial" pitchFamily="34" charset="0"/>
              <a:buNone/>
            </a:pPr>
            <a:r>
              <a:rPr lang="es-MX" sz="1600" b="1" dirty="0"/>
              <a:t> </a:t>
            </a:r>
            <a:r>
              <a:rPr lang="es-MX" sz="1600" b="1" dirty="0" smtClean="0"/>
              <a:t>EL TAPATIO </a:t>
            </a:r>
            <a:r>
              <a:rPr lang="es-MX" sz="1600" dirty="0" smtClean="0"/>
              <a:t>: C.PRIV BUGAMBILIAS ENTRE CALLE BUGAMBILIAS.</a:t>
            </a:r>
            <a:endParaRPr lang="es-MX" sz="1600" b="1" dirty="0" smtClean="0"/>
          </a:p>
          <a:p>
            <a:pPr algn="ctr">
              <a:buFont typeface="Arial" pitchFamily="34" charset="0"/>
              <a:buNone/>
            </a:pPr>
            <a:endParaRPr lang="es-MX" sz="1600" dirty="0" smtClean="0"/>
          </a:p>
          <a:p>
            <a:pPr algn="just">
              <a:buFont typeface="Arial" pitchFamily="34" charset="0"/>
              <a:buNone/>
            </a:pPr>
            <a:endParaRPr lang="es-MX" sz="1300" dirty="0" smtClean="0"/>
          </a:p>
          <a:p>
            <a:pPr algn="just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39035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2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/>
              <a:t> </a:t>
            </a:r>
            <a:br>
              <a:rPr lang="es-MX" sz="1200" dirty="0"/>
            </a:br>
            <a:r>
              <a:rPr lang="es-MX" sz="1200" b="1" dirty="0"/>
              <a:t>SEMANA DEL  DE 05 JUNIO   AL  09  DE  JUNIO     DEL  2017</a:t>
            </a:r>
            <a:endParaRPr lang="es-MX" sz="1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1239" y="170080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b="1" dirty="0" smtClean="0"/>
              <a:t>                              </a:t>
            </a:r>
            <a:r>
              <a:rPr lang="es-MX" sz="2000" b="1" dirty="0" smtClean="0"/>
              <a:t>BACHEO </a:t>
            </a:r>
            <a:r>
              <a:rPr lang="es-MX" sz="2000" b="1" dirty="0"/>
              <a:t>ASFALTO </a:t>
            </a:r>
            <a:r>
              <a:rPr lang="es-MX" sz="2000" b="1" dirty="0" smtClean="0"/>
              <a:t>CALIENTE</a:t>
            </a:r>
          </a:p>
          <a:p>
            <a:pPr algn="just">
              <a:buNone/>
            </a:pPr>
            <a:endParaRPr lang="es-MX" sz="2000" b="1" dirty="0"/>
          </a:p>
          <a:p>
            <a:pPr algn="just">
              <a:buNone/>
            </a:pPr>
            <a:endParaRPr lang="es-MX" sz="2000" b="1" dirty="0" smtClean="0"/>
          </a:p>
          <a:p>
            <a:pPr algn="just">
              <a:buNone/>
            </a:pPr>
            <a:r>
              <a:rPr lang="es-MX" sz="1400" b="1" dirty="0" smtClean="0"/>
              <a:t> PARQUES DE SANTA MARIA</a:t>
            </a:r>
            <a:r>
              <a:rPr lang="es-MX" sz="1600" dirty="0" smtClean="0"/>
              <a:t>: C. BAHIA TORTUGAS, C. BAHIA DE TODOS LOS SANTOS ,Y C. HUATULCO.</a:t>
            </a:r>
          </a:p>
          <a:p>
            <a:pPr>
              <a:buNone/>
            </a:pPr>
            <a:r>
              <a:rPr lang="es-MX" sz="1600" b="1" dirty="0" smtClean="0"/>
              <a:t>LOS OLIVOS</a:t>
            </a:r>
            <a:r>
              <a:rPr lang="es-MX" sz="1600" dirty="0" smtClean="0"/>
              <a:t>: C.PROLONGACIÓN GONZALEZ GALLO.</a:t>
            </a:r>
          </a:p>
          <a:p>
            <a:pPr>
              <a:buNone/>
            </a:pPr>
            <a:r>
              <a:rPr lang="es-MX" sz="1600" b="1" dirty="0"/>
              <a:t> </a:t>
            </a:r>
            <a:r>
              <a:rPr lang="es-MX" sz="1600" b="1" dirty="0" smtClean="0"/>
              <a:t>CENTRO</a:t>
            </a:r>
            <a:r>
              <a:rPr lang="es-MX" sz="1600" dirty="0" smtClean="0"/>
              <a:t>: C. NIÑOS HEROES.</a:t>
            </a:r>
          </a:p>
          <a:p>
            <a:pPr>
              <a:buNone/>
            </a:pPr>
            <a:r>
              <a:rPr lang="es-MX" sz="1600" b="1" dirty="0" smtClean="0"/>
              <a:t>PARQUES DE SANTA CRUZ DEL VALLE</a:t>
            </a:r>
            <a:r>
              <a:rPr lang="es-MX" sz="1600" dirty="0" smtClean="0"/>
              <a:t>: C. SANTA GERTRUDIS, AV. LA LLAVE  </a:t>
            </a:r>
            <a:endParaRPr lang="es-MX" dirty="0"/>
          </a:p>
          <a:p>
            <a:pPr>
              <a:buNone/>
            </a:pPr>
            <a:r>
              <a:rPr lang="es-MX" sz="1600" b="1" dirty="0" smtClean="0"/>
              <a:t>LOMAS DE SAN MIGUEL </a:t>
            </a:r>
            <a:r>
              <a:rPr lang="es-MX" sz="1600" dirty="0" smtClean="0"/>
              <a:t>: C.SAN JUAN EVANGELISTA.</a:t>
            </a:r>
          </a:p>
          <a:p>
            <a:pPr>
              <a:buNone/>
            </a:pPr>
            <a:r>
              <a:rPr lang="es-MX" sz="1600" b="1" dirty="0" smtClean="0"/>
              <a:t>PARQUES DE SANTA CRUZ DEL VALLE</a:t>
            </a:r>
            <a:r>
              <a:rPr lang="es-MX" sz="1600" dirty="0" smtClean="0"/>
              <a:t>: C.BRIDA.</a:t>
            </a:r>
          </a:p>
          <a:p>
            <a:pPr>
              <a:buNone/>
            </a:pPr>
            <a:r>
              <a:rPr lang="es-MX" sz="1600" b="1" dirty="0" smtClean="0"/>
              <a:t>TAPATIO</a:t>
            </a:r>
            <a:r>
              <a:rPr lang="es-MX" sz="1600" dirty="0" smtClean="0"/>
              <a:t>: C. BUGAMBILIA. </a:t>
            </a:r>
          </a:p>
          <a:p>
            <a:pPr>
              <a:buNone/>
            </a:pPr>
            <a:endParaRPr lang="es-MX" sz="1600" dirty="0"/>
          </a:p>
          <a:p>
            <a:pPr>
              <a:buNone/>
            </a:pPr>
            <a:endParaRPr lang="es-MX" sz="1600" dirty="0" smtClean="0"/>
          </a:p>
        </p:txBody>
      </p:sp>
    </p:spTree>
    <p:extLst>
      <p:ext uri="{BB962C8B-B14F-4D97-AF65-F5344CB8AC3E}">
        <p14:creationId xmlns:p14="http://schemas.microsoft.com/office/powerpoint/2010/main" val="393013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87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14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SEMANA DEL  DE 05 JUNIO   AL  09  DE  JUNIO     DEL  2017</a:t>
            </a:r>
            <a:endParaRPr lang="es-MX" sz="13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1710"/>
            <a:ext cx="8661648" cy="5073427"/>
          </a:xfrm>
        </p:spPr>
        <p:txBody>
          <a:bodyPr>
            <a:normAutofit/>
          </a:bodyPr>
          <a:lstStyle/>
          <a:p>
            <a:pPr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r>
              <a:rPr lang="es-MX" sz="1200" b="1" dirty="0"/>
              <a:t>MATERIALES UTILIZADOS Y M2 REPARADOS</a:t>
            </a:r>
          </a:p>
          <a:p>
            <a:pPr algn="ctr">
              <a:buNone/>
            </a:pPr>
            <a:endParaRPr lang="es-MX" sz="1200" b="1" dirty="0" smtClean="0"/>
          </a:p>
          <a:p>
            <a:pPr algn="ctr">
              <a:buNone/>
            </a:pPr>
            <a:endParaRPr lang="es-MX" sz="1200" b="1" dirty="0"/>
          </a:p>
          <a:p>
            <a:pPr algn="just">
              <a:buNone/>
            </a:pPr>
            <a:endParaRPr lang="es-MX" sz="1200" dirty="0" smtClean="0"/>
          </a:p>
          <a:p>
            <a:pPr algn="just">
              <a:buNone/>
            </a:pPr>
            <a:r>
              <a:rPr lang="es-MX" sz="1600" b="1" dirty="0" smtClean="0"/>
              <a:t>ASFALTO CALIENTE : 89 </a:t>
            </a:r>
            <a:r>
              <a:rPr lang="es-MX" sz="1600" dirty="0" smtClean="0"/>
              <a:t> TON</a:t>
            </a:r>
          </a:p>
          <a:p>
            <a:pPr algn="just">
              <a:buNone/>
            </a:pPr>
            <a:r>
              <a:rPr lang="es-MX" sz="1600" b="1" dirty="0" smtClean="0"/>
              <a:t>BACHEANDO </a:t>
            </a:r>
            <a:r>
              <a:rPr lang="es-MX" sz="1600" b="1" dirty="0"/>
              <a:t>UN </a:t>
            </a:r>
            <a:r>
              <a:rPr lang="es-MX" sz="1600" b="1" dirty="0" smtClean="0"/>
              <a:t>TOTAL DE</a:t>
            </a:r>
            <a:r>
              <a:rPr lang="es-MX" sz="1600" dirty="0" smtClean="0"/>
              <a:t>:671 M</a:t>
            </a:r>
            <a:endParaRPr lang="es-MX" sz="1600" dirty="0"/>
          </a:p>
          <a:p>
            <a:pPr algn="just">
              <a:buNone/>
            </a:pPr>
            <a:r>
              <a:rPr lang="es-MX" sz="1600" b="1" dirty="0" smtClean="0"/>
              <a:t>BACHEO </a:t>
            </a:r>
            <a:r>
              <a:rPr lang="es-MX" sz="1600" b="1" dirty="0"/>
              <a:t>EN </a:t>
            </a:r>
            <a:r>
              <a:rPr lang="es-MX" sz="1600" b="1" dirty="0" smtClean="0"/>
              <a:t>EMPEDRADO</a:t>
            </a:r>
            <a:r>
              <a:rPr lang="es-MX" sz="1600" dirty="0" smtClean="0"/>
              <a:t>:656 </a:t>
            </a:r>
            <a:r>
              <a:rPr lang="es-MX" sz="1600" dirty="0"/>
              <a:t>M</a:t>
            </a:r>
            <a:r>
              <a:rPr lang="es-MX" sz="1600" dirty="0" smtClean="0"/>
              <a:t> </a:t>
            </a:r>
            <a:endParaRPr lang="es-MX" sz="1600" dirty="0"/>
          </a:p>
          <a:p>
            <a:pPr algn="just">
              <a:buNone/>
            </a:pPr>
            <a:endParaRPr lang="es-MX" sz="1600" dirty="0" smtClean="0"/>
          </a:p>
          <a:p>
            <a:pPr algn="just">
              <a:buNone/>
            </a:pPr>
            <a:endParaRPr lang="es-MX" sz="1300" dirty="0"/>
          </a:p>
          <a:p>
            <a:pPr algn="just"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10783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14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SEMANA DEL  DE 05 JUNIO   AL  09  DE  JUNIO     DEL  2017</a:t>
            </a:r>
            <a:endParaRPr lang="es-MX" sz="1300" dirty="0"/>
          </a:p>
        </p:txBody>
      </p:sp>
      <p:sp>
        <p:nvSpPr>
          <p:cNvPr id="6" name="Rectángulo 5"/>
          <p:cNvSpPr/>
          <p:nvPr/>
        </p:nvSpPr>
        <p:spPr>
          <a:xfrm>
            <a:off x="3236987" y="5708531"/>
            <a:ext cx="2670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MX" b="1" dirty="0"/>
              <a:t>BACHEO EN EMPEDRADO </a:t>
            </a:r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8839"/>
            <a:ext cx="3096344" cy="3598851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000531"/>
            <a:ext cx="2808312" cy="357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6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2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/>
              <a:t> </a:t>
            </a:r>
            <a:br>
              <a:rPr lang="es-MX" sz="1200" dirty="0"/>
            </a:br>
            <a:r>
              <a:rPr lang="es-MX" sz="1200" b="1" dirty="0"/>
              <a:t>SEMANA DEL  DE 05 JUNIO   AL  09  DE  JUNIO     DEL  2017</a:t>
            </a:r>
            <a:endParaRPr lang="es-MX" sz="1300" dirty="0"/>
          </a:p>
        </p:txBody>
      </p:sp>
      <p:sp>
        <p:nvSpPr>
          <p:cNvPr id="6" name="Rectángulo 5"/>
          <p:cNvSpPr/>
          <p:nvPr/>
        </p:nvSpPr>
        <p:spPr>
          <a:xfrm>
            <a:off x="2976181" y="5708531"/>
            <a:ext cx="3191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MX" b="1" dirty="0"/>
              <a:t>BACHEO EN </a:t>
            </a:r>
            <a:r>
              <a:rPr lang="es-MX" b="1" dirty="0" smtClean="0"/>
              <a:t>ASFALTO CALIENTE </a:t>
            </a:r>
            <a:endParaRPr lang="es-MX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88839"/>
            <a:ext cx="3697982" cy="357266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88840"/>
            <a:ext cx="3672408" cy="356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60325"/>
      </p:ext>
    </p:extLst>
  </p:cSld>
  <p:clrMapOvr>
    <a:masterClrMapping/>
  </p:clrMapOvr>
</p:sld>
</file>

<file path=ppt/theme/theme1.xml><?xml version="1.0" encoding="utf-8"?>
<a:theme xmlns:a="http://schemas.openxmlformats.org/drawingml/2006/main" name="INFORME SEMANAL DEL 02 AL  05 FEB.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INFORME SEMANAL DEL 02 AL  05 FEB. 2016</Template>
  <TotalTime>10300</TotalTime>
  <Words>207</Words>
  <Application>Microsoft Office PowerPoint</Application>
  <PresentationFormat>Presentación en pantalla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INFORME SEMANAL DEL 02 AL  05 FEB. 2016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05 JUNIO   AL  09  DE  JUNIO  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05 JUNIO   AL  09  DE  JUNIO  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05 JUNIO   AL  09  DE  JUNIO  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05 JUNIO   AL  09  DE  JUNIO  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05 JUNIO   AL  09  DE  JUNIO     DEL 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02  AL  05  DE   FEBRERO  DEL  2016</dc:title>
  <dc:creator>Pavimentos</dc:creator>
  <cp:lastModifiedBy>Pavimentos</cp:lastModifiedBy>
  <cp:revision>394</cp:revision>
  <dcterms:created xsi:type="dcterms:W3CDTF">2016-02-12T15:46:43Z</dcterms:created>
  <dcterms:modified xsi:type="dcterms:W3CDTF">2017-06-29T18:12:48Z</dcterms:modified>
</cp:coreProperties>
</file>