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8" r:id="rId3"/>
    <p:sldId id="276" r:id="rId4"/>
    <p:sldId id="279" r:id="rId5"/>
    <p:sldId id="28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03" autoAdjust="0"/>
  </p:normalViewPr>
  <p:slideViewPr>
    <p:cSldViewPr>
      <p:cViewPr varScale="1">
        <p:scale>
          <a:sx n="76" d="100"/>
          <a:sy n="76" d="100"/>
        </p:scale>
        <p:origin x="14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A70B-2199-4257-BEDB-89C34E3C9719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F7A2F-DC75-44CE-8E84-23A6B3717E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6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63F0-2C0D-411D-812B-316CDABEC047}" type="datetimeFigureOut">
              <a:rPr lang="es-MX" smtClean="0"/>
              <a:pPr/>
              <a:t>30/08/2017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</a:t>
            </a:r>
            <a:r>
              <a:rPr lang="es-MX" sz="1400" b="1" dirty="0" smtClean="0"/>
              <a:t>DE 31 JULIO   AL  04  </a:t>
            </a:r>
            <a:r>
              <a:rPr lang="es-MX" sz="1400" b="1" dirty="0"/>
              <a:t>DE </a:t>
            </a:r>
            <a:r>
              <a:rPr lang="es-MX" sz="1400" b="1" dirty="0" smtClean="0"/>
              <a:t>AGOSTO  </a:t>
            </a:r>
            <a:r>
              <a:rPr lang="es-MX" sz="1400" b="1" dirty="0"/>
              <a:t>DEL  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2175" y="141277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2000" b="1" dirty="0" smtClean="0"/>
              <a:t>BACHEO EN EMPEDRADO </a:t>
            </a:r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600" b="1" dirty="0" smtClean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23528" y="1259632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600" b="1" dirty="0" smtClean="0"/>
          </a:p>
          <a:p>
            <a:pPr>
              <a:buFont typeface="Arial" pitchFamily="34" charset="0"/>
              <a:buNone/>
            </a:pPr>
            <a:endParaRPr lang="es-MX" sz="1600" dirty="0" smtClean="0"/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SAN MARTIN DE LAS FLORES DE ARRIBA: </a:t>
            </a:r>
            <a:r>
              <a:rPr lang="es-MX" sz="1600" dirty="0" smtClean="0"/>
              <a:t>C. CUAHTEMOC AL CRUCE CON LA C . ÁLVARO OREGON.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TOLUQUILLA</a:t>
            </a:r>
            <a:r>
              <a:rPr lang="es-MX" sz="1600" dirty="0" smtClean="0"/>
              <a:t>:C. 20 DE NOVIEMBRE AL RUCE CON CALLE HERRERA Y CAIRO.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LOMAS DEL CUATRO</a:t>
            </a:r>
            <a:r>
              <a:rPr lang="es-MX" sz="1600" dirty="0" smtClean="0"/>
              <a:t>: C. LOMA ALEGRE ENTRE GOB. CURIEL Y C. VISTA HERMOSA.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EL VERGEL</a:t>
            </a:r>
            <a:r>
              <a:rPr lang="es-MX" sz="1600" dirty="0" smtClean="0"/>
              <a:t>: C.DEPORTES ENTRE C. JUAN DE LA BARRERA Y C. CARDENAL,C.RIO AMAZONAS EN  SU CRUCE CON RIO BALSAS.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FCO SILVA ROMERO</a:t>
            </a:r>
            <a:r>
              <a:rPr lang="es-MX" sz="1600" dirty="0" smtClean="0"/>
              <a:t>: C. MÁRTIRES DE CANANEA ENTRE C. BANDERAS Y C. POTREROS.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LAS HUERTAS</a:t>
            </a:r>
            <a:r>
              <a:rPr lang="es-MX" sz="1600" dirty="0" smtClean="0"/>
              <a:t>: C. PRIVADA ACEITUNA ENTRE C. POMAROSA Y C. CIRUELA.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EL TAPATIO</a:t>
            </a:r>
            <a:r>
              <a:rPr lang="es-MX" sz="1600" dirty="0" smtClean="0"/>
              <a:t>: C. PRIVADA BUGAMBILIA AL CRUCE CON BUGAMBILIA. 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LA DURAZNERA</a:t>
            </a:r>
            <a:r>
              <a:rPr lang="es-MX" sz="1600" dirty="0" smtClean="0"/>
              <a:t>: C. PRIV. FRAILES EN SU CRUCE CON PRIVADA FRAILES .</a:t>
            </a:r>
          </a:p>
          <a:p>
            <a:pPr>
              <a:buFont typeface="Arial" pitchFamily="34" charset="0"/>
              <a:buNone/>
            </a:pPr>
            <a:endParaRPr lang="es-MX" sz="1600" dirty="0"/>
          </a:p>
          <a:p>
            <a:pPr>
              <a:buFont typeface="Arial" pitchFamily="34" charset="0"/>
              <a:buNone/>
            </a:pPr>
            <a:endParaRPr lang="es-MX" sz="1600" dirty="0" smtClean="0"/>
          </a:p>
          <a:p>
            <a:pPr>
              <a:buFont typeface="Arial" pitchFamily="34" charset="0"/>
              <a:buNone/>
            </a:pPr>
            <a:endParaRPr lang="es-MX" sz="1300" dirty="0" smtClean="0"/>
          </a:p>
          <a:p>
            <a:pPr algn="just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39035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DE 31 JULIO   AL  04  DE AGOSTO  DEL  2017</a:t>
            </a:r>
            <a:endParaRPr lang="es-MX" sz="1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b="1" dirty="0" smtClean="0"/>
              <a:t>                              </a:t>
            </a:r>
            <a:r>
              <a:rPr lang="es-MX" sz="2000" b="1" dirty="0" smtClean="0"/>
              <a:t>BACHEO </a:t>
            </a:r>
            <a:r>
              <a:rPr lang="es-MX" sz="2000" b="1" dirty="0"/>
              <a:t>ASFALTO </a:t>
            </a:r>
            <a:r>
              <a:rPr lang="es-MX" sz="2000" b="1" dirty="0" smtClean="0"/>
              <a:t>CALIENTE</a:t>
            </a:r>
          </a:p>
          <a:p>
            <a:pPr algn="just">
              <a:buNone/>
            </a:pPr>
            <a:endParaRPr lang="es-MX" sz="2000" b="1" dirty="0" smtClean="0"/>
          </a:p>
          <a:p>
            <a:pPr algn="just">
              <a:buNone/>
            </a:pPr>
            <a:r>
              <a:rPr lang="es-MX" sz="1600" b="1" dirty="0" smtClean="0"/>
              <a:t>EL ALAMO : AV. CALZADA DELICIAS.</a:t>
            </a:r>
          </a:p>
          <a:p>
            <a:pPr algn="just">
              <a:buNone/>
            </a:pPr>
            <a:r>
              <a:rPr lang="es-MX" sz="1600" b="1" dirty="0" smtClean="0"/>
              <a:t>PARQUES DE SANTA CRUZ DEL VALLE : C.INCALPA, LA PAZ,.</a:t>
            </a:r>
          </a:p>
          <a:p>
            <a:pPr algn="just">
              <a:buNone/>
            </a:pPr>
            <a:r>
              <a:rPr lang="es-MX" sz="1600" b="1" dirty="0" smtClean="0"/>
              <a:t>CAMICINES: C.AV. SANTA ROSALIA, AV. PATRIA, C REAL DE PALMAS.</a:t>
            </a:r>
          </a:p>
          <a:p>
            <a:pPr algn="just">
              <a:buNone/>
            </a:pPr>
            <a:r>
              <a:rPr lang="es-MX" sz="1600" b="1" dirty="0" smtClean="0"/>
              <a:t>EL ALAMO: C.LAZARO CARDENAS Y CALZADA DELICIAS.</a:t>
            </a:r>
          </a:p>
          <a:p>
            <a:pPr algn="just">
              <a:buNone/>
            </a:pPr>
            <a:r>
              <a:rPr lang="es-MX" sz="1600" b="1" dirty="0" smtClean="0"/>
              <a:t>VALLE VERDE : C.VALLE DE LA MISERICORDIA.</a:t>
            </a:r>
          </a:p>
          <a:p>
            <a:pPr algn="just">
              <a:buNone/>
            </a:pPr>
            <a:r>
              <a:rPr lang="es-MX" sz="1600" b="1" dirty="0" smtClean="0"/>
              <a:t>LOS PUESTOS: C.BANDERA.</a:t>
            </a:r>
            <a:endParaRPr lang="es-MX" sz="1600" b="1" dirty="0"/>
          </a:p>
          <a:p>
            <a:pPr algn="just">
              <a:buNone/>
            </a:pPr>
            <a:r>
              <a:rPr lang="es-MX" sz="1600" b="1" dirty="0" smtClean="0"/>
              <a:t>RANCHO LOS PORTALES: C.PEMEX  RANCHO LA HERRADURA.</a:t>
            </a:r>
          </a:p>
          <a:p>
            <a:pPr algn="just">
              <a:buNone/>
            </a:pPr>
            <a:r>
              <a:rPr lang="es-MX" sz="1600" b="1" dirty="0" smtClean="0"/>
              <a:t>COLONIAL TLAQUEPAQUE: C. REPUBLICA DE NICARAGUA RIO SECOY LAZARO CARDENAS. </a:t>
            </a:r>
          </a:p>
          <a:p>
            <a:pPr algn="just">
              <a:buNone/>
            </a:pPr>
            <a:endParaRPr lang="es-MX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93013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7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DE 31 JULIO   AL  04  DE AGOSTO  DEL  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1710"/>
            <a:ext cx="8661648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1200" b="1" dirty="0"/>
              <a:t>MATERIALES UTILIZADOS Y M2 REPARADOS</a:t>
            </a:r>
          </a:p>
          <a:p>
            <a:pPr algn="ctr">
              <a:buNone/>
            </a:pPr>
            <a:endParaRPr lang="es-MX" sz="1200" b="1" dirty="0" smtClean="0"/>
          </a:p>
          <a:p>
            <a:pPr algn="ctr">
              <a:buNone/>
            </a:pPr>
            <a:endParaRPr lang="es-MX" sz="1200" b="1" dirty="0"/>
          </a:p>
          <a:p>
            <a:pPr algn="just">
              <a:buNone/>
            </a:pPr>
            <a:endParaRPr lang="es-MX" sz="1200" dirty="0" smtClean="0"/>
          </a:p>
          <a:p>
            <a:pPr algn="just">
              <a:buNone/>
            </a:pPr>
            <a:r>
              <a:rPr lang="es-MX" sz="1600" b="1" dirty="0" smtClean="0"/>
              <a:t>ASFALTO CALIENTE </a:t>
            </a:r>
            <a:r>
              <a:rPr lang="es-MX" sz="1600" dirty="0" smtClean="0"/>
              <a:t>: 90TON</a:t>
            </a:r>
          </a:p>
          <a:p>
            <a:pPr algn="just">
              <a:buNone/>
            </a:pPr>
            <a:r>
              <a:rPr lang="es-MX" sz="1600" b="1" dirty="0" smtClean="0"/>
              <a:t>BACHEANDO </a:t>
            </a:r>
            <a:r>
              <a:rPr lang="es-MX" sz="1600" b="1" dirty="0"/>
              <a:t>UN </a:t>
            </a:r>
            <a:r>
              <a:rPr lang="es-MX" sz="1600" b="1" dirty="0" smtClean="0"/>
              <a:t>TOTAL DE</a:t>
            </a:r>
            <a:r>
              <a:rPr lang="es-MX" sz="1600" dirty="0" smtClean="0"/>
              <a:t>:679 M</a:t>
            </a:r>
            <a:endParaRPr lang="es-MX" sz="1600" dirty="0"/>
          </a:p>
          <a:p>
            <a:pPr algn="just">
              <a:buNone/>
            </a:pPr>
            <a:r>
              <a:rPr lang="es-MX" sz="1600" b="1" dirty="0" smtClean="0"/>
              <a:t>BACHEO </a:t>
            </a:r>
            <a:r>
              <a:rPr lang="es-MX" sz="1600" b="1" dirty="0"/>
              <a:t>EN </a:t>
            </a:r>
            <a:r>
              <a:rPr lang="es-MX" sz="1600" b="1" dirty="0" smtClean="0"/>
              <a:t>EMPEDRADO</a:t>
            </a:r>
            <a:r>
              <a:rPr lang="es-MX" sz="1600" dirty="0" smtClean="0"/>
              <a:t>:803 M </a:t>
            </a:r>
            <a:endParaRPr lang="es-MX" sz="1600" dirty="0"/>
          </a:p>
          <a:p>
            <a:pPr algn="just">
              <a:buNone/>
            </a:pPr>
            <a:endParaRPr lang="es-MX" sz="1600" dirty="0" smtClean="0"/>
          </a:p>
          <a:p>
            <a:pPr algn="just">
              <a:buNone/>
            </a:pPr>
            <a:endParaRPr lang="es-MX" sz="1300" dirty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10783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DE 31 JULIO   AL  04  DE AGOSTO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3236987" y="5708531"/>
            <a:ext cx="267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EMPEDRADO </a:t>
            </a:r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40"/>
            <a:ext cx="4248472" cy="3528392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0" y="1988840"/>
            <a:ext cx="380322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6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DE 31 JULIO   AL  04  DE AGOSTO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2976181" y="5708531"/>
            <a:ext cx="3191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</a:t>
            </a:r>
            <a:r>
              <a:rPr lang="es-MX" b="1" dirty="0" smtClean="0"/>
              <a:t>ASFALTO CALIENTE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677160325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E SEMANAL DEL 02 AL  05 FEB.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INFORME SEMANAL DEL 02 AL  05 FEB. 2016</Template>
  <TotalTime>11807</TotalTime>
  <Words>332</Words>
  <Application>Microsoft Office PowerPoint</Application>
  <PresentationFormat>Presentación en pantalla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INFORME SEMANAL DEL 02 AL  05 FEB. 2016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31 JULIO   AL  04  DE AGOSTO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31 JULIO   AL  04  DE AGOSTO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31 JULIO   AL  04  DE AGOSTO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31 JULIO   AL  04  DE AGOSTO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31 JULIO   AL  04  DE AGOSTO  DEL 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02  AL  05  DE   FEBRERO  DEL  2016</dc:title>
  <dc:creator>Pavimentos</dc:creator>
  <cp:lastModifiedBy>Pavimentos</cp:lastModifiedBy>
  <cp:revision>446</cp:revision>
  <dcterms:created xsi:type="dcterms:W3CDTF">2016-02-12T15:46:43Z</dcterms:created>
  <dcterms:modified xsi:type="dcterms:W3CDTF">2017-08-30T17:17:50Z</dcterms:modified>
</cp:coreProperties>
</file>