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8" r:id="rId3"/>
    <p:sldId id="276" r:id="rId4"/>
    <p:sldId id="279" r:id="rId5"/>
    <p:sldId id="28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03" autoAdjust="0"/>
  </p:normalViewPr>
  <p:slideViewPr>
    <p:cSldViewPr>
      <p:cViewPr varScale="1">
        <p:scale>
          <a:sx n="76" d="100"/>
          <a:sy n="76" d="100"/>
        </p:scale>
        <p:origin x="14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A70B-2199-4257-BEDB-89C34E3C9719}" type="datetimeFigureOut">
              <a:rPr lang="es-MX" smtClean="0"/>
              <a:t>08/08/2017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F7A2F-DC75-44CE-8E84-23A6B3717E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67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63F0-2C0D-411D-812B-316CDABEC047}" type="datetimeFigureOut">
              <a:rPr lang="es-MX" smtClean="0"/>
              <a:pPr/>
              <a:t>08/08/2017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B85-D4A9-42BC-BCD9-CEBA1AEE7FC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</a:t>
            </a:r>
            <a:r>
              <a:rPr lang="es-MX" sz="1400" b="1" dirty="0" smtClean="0"/>
              <a:t>DE 17 JULIO   AL  21  </a:t>
            </a:r>
            <a:r>
              <a:rPr lang="es-MX" sz="1400" b="1" dirty="0"/>
              <a:t>DE  </a:t>
            </a:r>
            <a:r>
              <a:rPr lang="es-MX" sz="1400" b="1" dirty="0" smtClean="0"/>
              <a:t>JULIO     </a:t>
            </a:r>
            <a:r>
              <a:rPr lang="es-MX" sz="1400" b="1" dirty="0"/>
              <a:t>DEL  2017</a:t>
            </a:r>
            <a:endParaRPr lang="es-MX" sz="1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2175" y="141277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r>
              <a:rPr lang="es-MX" sz="2000" b="1" dirty="0" smtClean="0"/>
              <a:t>BACHEO EN EMPEDRADO </a:t>
            </a:r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600" b="1" dirty="0" smtClean="0"/>
          </a:p>
          <a:p>
            <a:pPr algn="just"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23528" y="1259632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600" b="1" dirty="0" smtClean="0"/>
          </a:p>
          <a:p>
            <a:pPr>
              <a:buFont typeface="Arial" pitchFamily="34" charset="0"/>
              <a:buNone/>
            </a:pPr>
            <a:endParaRPr lang="es-MX" sz="1600" dirty="0" smtClean="0"/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FCO SILVA ROMERO: </a:t>
            </a:r>
            <a:r>
              <a:rPr lang="es-MX" sz="1600" dirty="0" smtClean="0"/>
              <a:t>C.12 DE DICIEMBRE ENTRE CALLE CENTRAL Y CALLE 1 DE MAYO.</a:t>
            </a:r>
          </a:p>
          <a:p>
            <a:pPr>
              <a:buNone/>
            </a:pPr>
            <a:r>
              <a:rPr lang="es-MX" sz="1600" b="1" dirty="0" smtClean="0"/>
              <a:t>FCO I MADERO</a:t>
            </a:r>
            <a:r>
              <a:rPr lang="es-MX" sz="1600" dirty="0" smtClean="0"/>
              <a:t>:</a:t>
            </a:r>
            <a:r>
              <a:rPr lang="es-MX" sz="1600" dirty="0"/>
              <a:t> </a:t>
            </a:r>
            <a:r>
              <a:rPr lang="es-MX" sz="1600" dirty="0" smtClean="0"/>
              <a:t>C.PASEO </a:t>
            </a:r>
            <a:r>
              <a:rPr lang="es-MX" sz="1600" dirty="0"/>
              <a:t>DE LOS LIRIOS ENTRE BANDERAS Y LOS POTREROS.</a:t>
            </a:r>
            <a:r>
              <a:rPr lang="es-MX" sz="1600" dirty="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es-MX" sz="1600" b="1" dirty="0" smtClean="0"/>
              <a:t>SAN PEDRITO: </a:t>
            </a:r>
            <a:r>
              <a:rPr lang="es-MX" sz="1600" dirty="0" smtClean="0"/>
              <a:t>C.AZCAPOZALCO ENTRE C. POZA RICA Y PETRÓLEOS MEXICANOS.</a:t>
            </a:r>
          </a:p>
          <a:p>
            <a:pPr>
              <a:buFont typeface="Arial" pitchFamily="34" charset="0"/>
              <a:buNone/>
            </a:pPr>
            <a:endParaRPr lang="es-MX" sz="1300" dirty="0" smtClean="0"/>
          </a:p>
          <a:p>
            <a:pPr algn="just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  <a:p>
            <a:pPr algn="ctr">
              <a:buFont typeface="Arial" pitchFamily="34" charset="0"/>
              <a:buNone/>
            </a:pPr>
            <a:endParaRPr lang="es-MX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39035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2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> </a:t>
            </a:r>
            <a:br>
              <a:rPr lang="es-MX" sz="1200" dirty="0"/>
            </a:br>
            <a:r>
              <a:rPr lang="es-MX" sz="1200" b="1" dirty="0"/>
              <a:t>SEMANA DEL  DE 17 JULIO   AL  21  DE  JULIO     DEL  2017</a:t>
            </a:r>
            <a:endParaRPr lang="es-MX" sz="1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b="1" dirty="0" smtClean="0"/>
              <a:t>                              </a:t>
            </a:r>
            <a:r>
              <a:rPr lang="es-MX" sz="2000" b="1" dirty="0" smtClean="0"/>
              <a:t>BACHEO </a:t>
            </a:r>
            <a:r>
              <a:rPr lang="es-MX" sz="2000" b="1" dirty="0"/>
              <a:t>ASFALTO </a:t>
            </a:r>
            <a:r>
              <a:rPr lang="es-MX" sz="2000" b="1" dirty="0" smtClean="0"/>
              <a:t>CALIENTE</a:t>
            </a:r>
          </a:p>
          <a:p>
            <a:pPr algn="just">
              <a:buNone/>
            </a:pPr>
            <a:endParaRPr lang="es-MX" sz="2000" b="1" dirty="0" smtClean="0"/>
          </a:p>
          <a:p>
            <a:pPr algn="just">
              <a:buNone/>
            </a:pPr>
            <a:r>
              <a:rPr lang="es-MX" sz="1600" b="1" dirty="0" smtClean="0"/>
              <a:t>LOS OLIVOS</a:t>
            </a:r>
            <a:r>
              <a:rPr lang="es-MX" sz="1600" dirty="0" smtClean="0"/>
              <a:t>: C.AV. PROLONGACIÓN 8 DE JULIO .</a:t>
            </a:r>
          </a:p>
          <a:p>
            <a:pPr algn="just">
              <a:buNone/>
            </a:pPr>
            <a:r>
              <a:rPr lang="es-MX" sz="1600" b="1" dirty="0" smtClean="0"/>
              <a:t>FRANCISCO SILVA ROMERO</a:t>
            </a:r>
            <a:r>
              <a:rPr lang="es-MX" sz="1600" dirty="0" smtClean="0"/>
              <a:t>: C. PASEO DE LOS LIRIOS ENTRE BANDERAS Y LOS POTREROS.</a:t>
            </a:r>
          </a:p>
          <a:p>
            <a:pPr algn="just">
              <a:buNone/>
            </a:pPr>
            <a:r>
              <a:rPr lang="es-MX" sz="1600" b="1" dirty="0" smtClean="0"/>
              <a:t>ALAMO </a:t>
            </a:r>
            <a:r>
              <a:rPr lang="es-MX" sz="1600" dirty="0" smtClean="0"/>
              <a:t>: C.LOMA ALTA,ZAMBIA,TANZANIA,UGANDA.</a:t>
            </a:r>
          </a:p>
          <a:p>
            <a:pPr algn="just">
              <a:buNone/>
            </a:pPr>
            <a:r>
              <a:rPr lang="es-MX" sz="1600" b="1" dirty="0" smtClean="0"/>
              <a:t>SAN ALFONSO </a:t>
            </a:r>
            <a:r>
              <a:rPr lang="es-MX" sz="1600" dirty="0" smtClean="0"/>
              <a:t>: C. AV. HIDALGO .</a:t>
            </a:r>
          </a:p>
          <a:p>
            <a:pPr algn="just">
              <a:buNone/>
            </a:pPr>
            <a:r>
              <a:rPr lang="es-MX" sz="1600" b="1" dirty="0" smtClean="0"/>
              <a:t>LA ASUNCIÓN</a:t>
            </a:r>
            <a:r>
              <a:rPr lang="es-MX" sz="1600" dirty="0" smtClean="0"/>
              <a:t>: C.EDUARDO B. MORENO.</a:t>
            </a:r>
          </a:p>
          <a:p>
            <a:pPr algn="just">
              <a:buNone/>
            </a:pPr>
            <a:r>
              <a:rPr lang="es-MX" sz="1600" b="1" dirty="0" smtClean="0"/>
              <a:t>LAS HUERTAS</a:t>
            </a:r>
            <a:r>
              <a:rPr lang="es-MX" sz="1600" dirty="0" smtClean="0"/>
              <a:t>: C.CAPULIN.</a:t>
            </a:r>
          </a:p>
          <a:p>
            <a:pPr algn="just">
              <a:buNone/>
            </a:pPr>
            <a:r>
              <a:rPr lang="es-MX" sz="1600" b="1" dirty="0" smtClean="0"/>
              <a:t>CAPULIN</a:t>
            </a:r>
            <a:r>
              <a:rPr lang="es-MX" sz="1600" dirty="0" smtClean="0"/>
              <a:t>: C. LAZARO CARDENAS.</a:t>
            </a:r>
          </a:p>
          <a:p>
            <a:pPr algn="just">
              <a:buNone/>
            </a:pPr>
            <a:r>
              <a:rPr lang="es-MX" sz="1600" b="1" dirty="0" smtClean="0"/>
              <a:t>GUAYABITOS</a:t>
            </a:r>
            <a:r>
              <a:rPr lang="es-MX" sz="1600" dirty="0" smtClean="0"/>
              <a:t>: AV. CUYUCUATA.</a:t>
            </a:r>
          </a:p>
          <a:p>
            <a:pPr algn="just">
              <a:buNone/>
            </a:pPr>
            <a:r>
              <a:rPr lang="es-MX" sz="1600" b="1" dirty="0" smtClean="0"/>
              <a:t>VILLA FONTANA</a:t>
            </a:r>
            <a:r>
              <a:rPr lang="es-MX" sz="1600" dirty="0" smtClean="0"/>
              <a:t>: AV. ANTIGUO CAMINO A SANTA CRUZ.</a:t>
            </a:r>
          </a:p>
          <a:p>
            <a:pPr algn="just">
              <a:buNone/>
            </a:pPr>
            <a:r>
              <a:rPr lang="es-MX" sz="1600" b="1" dirty="0" smtClean="0"/>
              <a:t>PARQUES DE SANTA CRUZ DEL VALLE</a:t>
            </a:r>
            <a:r>
              <a:rPr lang="es-MX" sz="1600" dirty="0" smtClean="0"/>
              <a:t>: AV. LA LLAVE </a:t>
            </a:r>
          </a:p>
          <a:p>
            <a:pPr algn="just">
              <a:buNone/>
            </a:pPr>
            <a:r>
              <a:rPr lang="es-MX" sz="1600" b="1" dirty="0" smtClean="0"/>
              <a:t>CENTRO: C. EMILIANO ZAPATA, FRANCISCO DE MIRANDA ZARAGOZA Y AV. LAZARO CARDENAS.</a:t>
            </a:r>
          </a:p>
          <a:p>
            <a:pPr algn="just">
              <a:buNone/>
            </a:pPr>
            <a:endParaRPr lang="es-MX" sz="1600" dirty="0" smtClean="0"/>
          </a:p>
          <a:p>
            <a:pPr algn="just">
              <a:buNone/>
            </a:pPr>
            <a:endParaRPr lang="es-MX" sz="1600" dirty="0" smtClean="0"/>
          </a:p>
        </p:txBody>
      </p:sp>
    </p:spTree>
    <p:extLst>
      <p:ext uri="{BB962C8B-B14F-4D97-AF65-F5344CB8AC3E}">
        <p14:creationId xmlns:p14="http://schemas.microsoft.com/office/powerpoint/2010/main" val="393013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7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DE 17 JULIO   AL  21  DE  JULIO     DEL  2017</a:t>
            </a:r>
            <a:endParaRPr lang="es-MX" sz="13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1710"/>
            <a:ext cx="8661648" cy="5073427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r>
              <a:rPr lang="es-MX" sz="1200" b="1" dirty="0"/>
              <a:t>MATERIALES UTILIZADOS Y M2 REPARADOS</a:t>
            </a:r>
          </a:p>
          <a:p>
            <a:pPr algn="ctr">
              <a:buNone/>
            </a:pPr>
            <a:endParaRPr lang="es-MX" sz="1200" b="1" dirty="0" smtClean="0"/>
          </a:p>
          <a:p>
            <a:pPr algn="ctr">
              <a:buNone/>
            </a:pPr>
            <a:endParaRPr lang="es-MX" sz="1200" b="1" dirty="0"/>
          </a:p>
          <a:p>
            <a:pPr algn="just">
              <a:buNone/>
            </a:pPr>
            <a:endParaRPr lang="es-MX" sz="1200" dirty="0" smtClean="0"/>
          </a:p>
          <a:p>
            <a:pPr algn="just">
              <a:buNone/>
            </a:pPr>
            <a:r>
              <a:rPr lang="es-MX" sz="1600" b="1" dirty="0" smtClean="0"/>
              <a:t>ASFALTO CALIENTE : </a:t>
            </a:r>
            <a:r>
              <a:rPr lang="es-MX" sz="1600" dirty="0" smtClean="0"/>
              <a:t>102TON</a:t>
            </a:r>
          </a:p>
          <a:p>
            <a:pPr algn="just">
              <a:buNone/>
            </a:pPr>
            <a:r>
              <a:rPr lang="es-MX" sz="1600" b="1" dirty="0" smtClean="0"/>
              <a:t>BACHEANDO </a:t>
            </a:r>
            <a:r>
              <a:rPr lang="es-MX" sz="1600" b="1" dirty="0"/>
              <a:t>UN </a:t>
            </a:r>
            <a:r>
              <a:rPr lang="es-MX" sz="1600" b="1" dirty="0" smtClean="0"/>
              <a:t>TOTAL DE</a:t>
            </a:r>
            <a:r>
              <a:rPr lang="es-MX" sz="1600" dirty="0" smtClean="0"/>
              <a:t>: 769 M</a:t>
            </a:r>
            <a:endParaRPr lang="es-MX" sz="1600" dirty="0"/>
          </a:p>
          <a:p>
            <a:pPr algn="just">
              <a:buNone/>
            </a:pPr>
            <a:r>
              <a:rPr lang="es-MX" sz="1600" b="1" dirty="0" smtClean="0"/>
              <a:t>BACHEO </a:t>
            </a:r>
            <a:r>
              <a:rPr lang="es-MX" sz="1600" b="1" dirty="0"/>
              <a:t>EN </a:t>
            </a:r>
            <a:r>
              <a:rPr lang="es-MX" sz="1600" b="1" dirty="0" smtClean="0"/>
              <a:t>EMPEDRADO</a:t>
            </a:r>
            <a:r>
              <a:rPr lang="es-MX" sz="1600" dirty="0" smtClean="0"/>
              <a:t>:522 M </a:t>
            </a:r>
            <a:endParaRPr lang="es-MX" sz="1600" dirty="0"/>
          </a:p>
          <a:p>
            <a:pPr algn="just">
              <a:buNone/>
            </a:pPr>
            <a:endParaRPr lang="es-MX" sz="1600" dirty="0" smtClean="0"/>
          </a:p>
          <a:p>
            <a:pPr algn="just">
              <a:buNone/>
            </a:pPr>
            <a:endParaRPr lang="es-MX" sz="1300" dirty="0"/>
          </a:p>
          <a:p>
            <a:pPr algn="just">
              <a:buNone/>
            </a:pPr>
            <a:endParaRPr lang="es-MX" sz="1300" dirty="0" smtClean="0"/>
          </a:p>
          <a:p>
            <a:pPr algn="ctr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dirty="0" smtClean="0"/>
          </a:p>
          <a:p>
            <a:pPr algn="just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  <a:p>
            <a:pPr algn="ctr">
              <a:buNone/>
            </a:pPr>
            <a:endParaRPr lang="es-MX" sz="1300" b="1" dirty="0" smtClean="0"/>
          </a:p>
        </p:txBody>
      </p:sp>
    </p:spTree>
    <p:extLst>
      <p:ext uri="{BB962C8B-B14F-4D97-AF65-F5344CB8AC3E}">
        <p14:creationId xmlns:p14="http://schemas.microsoft.com/office/powerpoint/2010/main" val="10783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14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SEMANA DEL  DE 17 JULIO   AL  21  DE  JULIO     DEL  2017</a:t>
            </a:r>
            <a:endParaRPr lang="es-MX" sz="1300" dirty="0"/>
          </a:p>
        </p:txBody>
      </p:sp>
      <p:sp>
        <p:nvSpPr>
          <p:cNvPr id="6" name="Rectángulo 5"/>
          <p:cNvSpPr/>
          <p:nvPr/>
        </p:nvSpPr>
        <p:spPr>
          <a:xfrm>
            <a:off x="3236987" y="5708531"/>
            <a:ext cx="2670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MX" b="1" dirty="0"/>
              <a:t>BACHEO EN EMPEDRADO </a:t>
            </a:r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980704"/>
            <a:ext cx="2808312" cy="3575466"/>
          </a:xfr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36688"/>
            <a:ext cx="3024336" cy="371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6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200" b="1" dirty="0"/>
              <a:t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> </a:t>
            </a:r>
            <a:br>
              <a:rPr lang="es-MX" sz="1200" dirty="0"/>
            </a:br>
            <a:r>
              <a:rPr lang="es-MX" sz="1200" b="1" dirty="0"/>
              <a:t>SEMANA DEL  DE 17 JULIO   AL  21  DE  JULIO     DEL  2017</a:t>
            </a:r>
            <a:endParaRPr lang="es-MX" sz="1300" dirty="0"/>
          </a:p>
        </p:txBody>
      </p:sp>
      <p:sp>
        <p:nvSpPr>
          <p:cNvPr id="6" name="Rectángulo 5"/>
          <p:cNvSpPr/>
          <p:nvPr/>
        </p:nvSpPr>
        <p:spPr>
          <a:xfrm>
            <a:off x="2976181" y="5708531"/>
            <a:ext cx="3191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MX" b="1" dirty="0"/>
              <a:t>BACHEO EN </a:t>
            </a:r>
            <a:r>
              <a:rPr lang="es-MX" b="1" dirty="0" smtClean="0"/>
              <a:t>ASFALTO CALIENTE </a:t>
            </a:r>
            <a:endParaRPr lang="es-MX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44008" y="1628800"/>
            <a:ext cx="4042792" cy="392709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3538736" cy="391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60325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E SEMANAL DEL 02 AL  05 FEB.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INFORME SEMANAL DEL 02 AL  05 FEB. 2016</Template>
  <TotalTime>11481</TotalTime>
  <Words>267</Words>
  <Application>Microsoft Office PowerPoint</Application>
  <PresentationFormat>Presentación en pantalla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INFORME SEMANAL DEL 02 AL  05 FEB. 2016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17 JULIO   AL  21  DE  JULIO  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17 JULIO   AL  21  DE  JULIO  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17 JULIO   AL  21  DE  JULIO  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17 JULIO   AL  21  DE  JULIO     DEL  2017</vt:lpstr>
      <vt:lpstr>COORDINACIÓN GENERAL 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DE 17 JULIO   AL  21  DE  JULIO     DEL 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SERVICIOS PUBLICOS MUNICIPALES                                                                                                                                                 DIRECCION DE MANTENIMIENTO DE VIALIDADES Y PAVIMENTOS                                                                                                                 INFORME SEMANAL DE ACTIVIDADES   SEMANA DEL  02  AL  05  DE   FEBRERO  DEL  2016</dc:title>
  <dc:creator>Pavimentos</dc:creator>
  <cp:lastModifiedBy>Pavimentos</cp:lastModifiedBy>
  <cp:revision>430</cp:revision>
  <dcterms:created xsi:type="dcterms:W3CDTF">2016-02-12T15:46:43Z</dcterms:created>
  <dcterms:modified xsi:type="dcterms:W3CDTF">2017-08-08T18:00:05Z</dcterms:modified>
</cp:coreProperties>
</file>