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78" r:id="rId3"/>
    <p:sldId id="276" r:id="rId4"/>
    <p:sldId id="279" r:id="rId5"/>
    <p:sldId id="281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2A70B-2199-4257-BEDB-89C34E3C9719}" type="datetimeFigureOut">
              <a:rPr lang="es-MX" smtClean="0"/>
              <a:t>25/05/2017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7A2F-DC75-44CE-8E84-23A6B3717E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6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25/05/2017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25/05/2017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25/05/2017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25/05/2017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25/05/2017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25/05/2017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25/05/2017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25/05/2017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25/05/2017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25/05/2017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25/05/2017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63F0-2C0D-411D-812B-316CDABEC047}" type="datetimeFigureOut">
              <a:rPr lang="es-MX" smtClean="0"/>
              <a:pPr/>
              <a:t>25/05/2017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1300" b="1" dirty="0" smtClean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 smtClean="0"/>
              <a:t/>
            </a:r>
            <a:br>
              <a:rPr lang="es-MX" sz="1300" dirty="0" smtClean="0"/>
            </a:br>
            <a:r>
              <a:rPr lang="es-MX" sz="1300" dirty="0" smtClean="0"/>
              <a:t> </a:t>
            </a:r>
            <a:br>
              <a:rPr lang="es-MX" sz="1300" dirty="0" smtClean="0"/>
            </a:br>
            <a:r>
              <a:rPr lang="es-MX" sz="1300" b="1" dirty="0"/>
              <a:t>SEMANA DEL  </a:t>
            </a:r>
            <a:r>
              <a:rPr lang="es-MX" sz="1300" b="1" dirty="0" smtClean="0"/>
              <a:t>24 </a:t>
            </a:r>
            <a:r>
              <a:rPr lang="es-MX" sz="1300" b="1" dirty="0"/>
              <a:t>DE </a:t>
            </a:r>
            <a:r>
              <a:rPr lang="es-MX" sz="1300" b="1" dirty="0" smtClean="0"/>
              <a:t>ABRIL    </a:t>
            </a:r>
            <a:r>
              <a:rPr lang="es-MX" sz="1300" b="1" dirty="0"/>
              <a:t>AL  </a:t>
            </a:r>
            <a:r>
              <a:rPr lang="es-MX" sz="1300" b="1" dirty="0" smtClean="0"/>
              <a:t>28  </a:t>
            </a:r>
            <a:r>
              <a:rPr lang="es-MX" sz="1300" b="1" dirty="0"/>
              <a:t>DE  </a:t>
            </a:r>
            <a:r>
              <a:rPr lang="es-MX" sz="1300" b="1" dirty="0" smtClean="0"/>
              <a:t>ABRIL    </a:t>
            </a:r>
            <a:r>
              <a:rPr lang="es-MX" sz="1300" b="1" dirty="0"/>
              <a:t>DEL  </a:t>
            </a:r>
            <a:r>
              <a:rPr lang="es-MX" sz="1300" b="1" dirty="0" smtClean="0"/>
              <a:t>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2347" y="1396752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2000" b="1" dirty="0" smtClean="0"/>
              <a:t>BACHEO EN EMPEDRADO </a:t>
            </a:r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600" b="1" dirty="0" smtClean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259632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600" b="1" dirty="0" smtClean="0"/>
          </a:p>
          <a:p>
            <a:pPr>
              <a:buFont typeface="Arial" pitchFamily="34" charset="0"/>
              <a:buNone/>
            </a:pPr>
            <a:endParaRPr lang="es-MX" sz="1600" b="1" dirty="0" smtClean="0"/>
          </a:p>
          <a:p>
            <a:pPr>
              <a:buNone/>
            </a:pPr>
            <a:r>
              <a:rPr lang="es-MX" sz="1600" dirty="0"/>
              <a:t> </a:t>
            </a:r>
            <a:r>
              <a:rPr lang="es-MX" sz="1600" b="1" dirty="0" smtClean="0"/>
              <a:t>TATEPOSCO</a:t>
            </a:r>
            <a:r>
              <a:rPr lang="es-MX" sz="1600" dirty="0" smtClean="0"/>
              <a:t>: CARR. LIBRE A ZAPOTLANEJO AL CRUCE CON C. MORELO, C. MORELOS ENTRE C. ZAPOTLANEJO Y C. HIDALGO ,C. MORELOS ENTRE C. 5 DE MAYO Y C. EUGENIO LARA.</a:t>
            </a:r>
          </a:p>
          <a:p>
            <a:pPr>
              <a:buFont typeface="Arial" pitchFamily="34" charset="0"/>
              <a:buNone/>
            </a:pPr>
            <a:r>
              <a:rPr lang="es-MX" sz="1600" b="1" dirty="0" smtClean="0"/>
              <a:t>SAN PEDRITO  </a:t>
            </a:r>
            <a:r>
              <a:rPr lang="es-MX" sz="1600" dirty="0" smtClean="0"/>
              <a:t>: C. LOMA BONITA AL CRUCE CON  MATA REDONDA.</a:t>
            </a:r>
          </a:p>
          <a:p>
            <a:pPr>
              <a:buFont typeface="Arial" pitchFamily="34" charset="0"/>
              <a:buNone/>
            </a:pPr>
            <a:r>
              <a:rPr lang="es-MX" sz="1600" b="1" smtClean="0"/>
              <a:t>LAS </a:t>
            </a:r>
            <a:r>
              <a:rPr lang="es-MX" sz="1600" b="1" dirty="0" smtClean="0"/>
              <a:t>HUERTAS</a:t>
            </a:r>
            <a:r>
              <a:rPr lang="es-MX" sz="1600" dirty="0" smtClean="0"/>
              <a:t>: C. LIMA ENTRE C. ÁLVAREZ DEL CASTILLO Y CHIRIMOYA, C. LIMA ENTRE C. OROZCO LORETO Y MANGO.</a:t>
            </a:r>
          </a:p>
          <a:p>
            <a:pPr>
              <a:buFont typeface="Arial" pitchFamily="34" charset="0"/>
              <a:buNone/>
            </a:pPr>
            <a:endParaRPr lang="es-MX" sz="1600" dirty="0" smtClean="0"/>
          </a:p>
          <a:p>
            <a:pPr algn="just">
              <a:buFont typeface="Arial" pitchFamily="34" charset="0"/>
              <a:buNone/>
            </a:pPr>
            <a:endParaRPr lang="es-MX" sz="1600" dirty="0" smtClean="0"/>
          </a:p>
          <a:p>
            <a:pPr algn="just">
              <a:buFont typeface="Arial" pitchFamily="34" charset="0"/>
              <a:buNone/>
            </a:pPr>
            <a:endParaRPr lang="es-MX" sz="1600" b="1" dirty="0" smtClean="0"/>
          </a:p>
          <a:p>
            <a:pPr algn="ctr">
              <a:buFont typeface="Arial" pitchFamily="34" charset="0"/>
              <a:buNone/>
            </a:pPr>
            <a:endParaRPr lang="es-MX" sz="1600" dirty="0" smtClean="0"/>
          </a:p>
          <a:p>
            <a:pPr algn="just">
              <a:buFont typeface="Arial" pitchFamily="34" charset="0"/>
              <a:buNone/>
            </a:pPr>
            <a:endParaRPr lang="es-MX" sz="1300" dirty="0" smtClean="0"/>
          </a:p>
          <a:p>
            <a:pPr algn="just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3903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24 DE ABRIL    AL  28  DE  ABRIL    DEL  2017</a:t>
            </a:r>
            <a:endParaRPr lang="es-MX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/>
              <a:t>                              </a:t>
            </a:r>
            <a:r>
              <a:rPr lang="es-MX" sz="2000" b="1" dirty="0" smtClean="0"/>
              <a:t>BACHEO </a:t>
            </a:r>
            <a:r>
              <a:rPr lang="es-MX" sz="2000" b="1" dirty="0"/>
              <a:t>ASFALTO </a:t>
            </a:r>
            <a:r>
              <a:rPr lang="es-MX" sz="2000" b="1" dirty="0" smtClean="0"/>
              <a:t>CALIENTE</a:t>
            </a:r>
          </a:p>
          <a:p>
            <a:pPr algn="just">
              <a:buNone/>
            </a:pPr>
            <a:endParaRPr lang="es-MX" sz="2000" b="1" dirty="0"/>
          </a:p>
          <a:p>
            <a:pPr algn="just">
              <a:buNone/>
            </a:pPr>
            <a:r>
              <a:rPr lang="es-MX" sz="1400" b="1" dirty="0" smtClean="0"/>
              <a:t> </a:t>
            </a:r>
            <a:r>
              <a:rPr lang="es-MX" sz="1600" b="1" dirty="0" smtClean="0"/>
              <a:t>CENTRO</a:t>
            </a:r>
            <a:r>
              <a:rPr lang="es-MX" sz="1600" dirty="0" smtClean="0"/>
              <a:t>:C. SANTOS DEGOLLADO Y 5 DE FEBRERO.</a:t>
            </a:r>
          </a:p>
          <a:p>
            <a:pPr algn="just">
              <a:buNone/>
            </a:pPr>
            <a:r>
              <a:rPr lang="es-MX" sz="1600" b="1" dirty="0" smtClean="0"/>
              <a:t>MIRAVALLE : </a:t>
            </a:r>
            <a:r>
              <a:rPr lang="es-MX" sz="1600" dirty="0" smtClean="0"/>
              <a:t>C.SALOME PIÑA Y ARTES PLASTICAS.</a:t>
            </a:r>
          </a:p>
          <a:p>
            <a:pPr algn="just">
              <a:buNone/>
            </a:pPr>
            <a:r>
              <a:rPr lang="es-MX" sz="1600" b="1" dirty="0" smtClean="0"/>
              <a:t>FRACC REVOLUCIÓN </a:t>
            </a:r>
            <a:r>
              <a:rPr lang="es-MX" sz="1600" dirty="0" smtClean="0"/>
              <a:t>: C. BATALLA DE TORREON, EMILIANO ZAPATA.</a:t>
            </a:r>
          </a:p>
          <a:p>
            <a:pPr algn="just">
              <a:buNone/>
            </a:pPr>
            <a:r>
              <a:rPr lang="es-MX" sz="1600" b="1" dirty="0" smtClean="0"/>
              <a:t>REAL CAMICHINES</a:t>
            </a:r>
            <a:r>
              <a:rPr lang="es-MX" sz="1600" dirty="0" smtClean="0"/>
              <a:t>: AV. PATRIA Y C. REAL CAMICHINES  </a:t>
            </a:r>
          </a:p>
          <a:p>
            <a:pPr algn="just">
              <a:buNone/>
            </a:pPr>
            <a:endParaRPr lang="es-MX" sz="2000" b="1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013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/>
          </a:bodyPr>
          <a:lstStyle/>
          <a:p>
            <a:r>
              <a:rPr lang="es-MX" sz="13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/>
              <a:t/>
            </a:r>
            <a:br>
              <a:rPr lang="es-MX" sz="1300" dirty="0"/>
            </a:br>
            <a:r>
              <a:rPr lang="es-MX" sz="1300" dirty="0"/>
              <a:t> </a:t>
            </a:r>
            <a:br>
              <a:rPr lang="es-MX" sz="1300" dirty="0"/>
            </a:br>
            <a:r>
              <a:rPr lang="es-MX" sz="1300" b="1" dirty="0"/>
              <a:t>SEMANA DEL  24 DE ABRIL    AL  28  DE  ABRIL    DEL  2017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1710"/>
            <a:ext cx="8661648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1200" b="1" dirty="0"/>
              <a:t>MATERIALES UTILIZADOS Y M2 REPARADOS</a:t>
            </a:r>
          </a:p>
          <a:p>
            <a:pPr algn="ctr">
              <a:buNone/>
            </a:pPr>
            <a:endParaRPr lang="es-MX" sz="1200" b="1" dirty="0" smtClean="0"/>
          </a:p>
          <a:p>
            <a:pPr algn="ctr">
              <a:buNone/>
            </a:pPr>
            <a:endParaRPr lang="es-MX" sz="1200" b="1" dirty="0"/>
          </a:p>
          <a:p>
            <a:pPr algn="just">
              <a:buNone/>
            </a:pPr>
            <a:endParaRPr lang="es-MX" sz="1200" dirty="0" smtClean="0"/>
          </a:p>
          <a:p>
            <a:pPr algn="just">
              <a:buNone/>
            </a:pPr>
            <a:r>
              <a:rPr lang="es-MX" sz="1600" b="1" dirty="0" smtClean="0"/>
              <a:t>ASFALTO CALIENTE</a:t>
            </a:r>
            <a:r>
              <a:rPr lang="es-MX" sz="1600" dirty="0" smtClean="0"/>
              <a:t>: 33TON</a:t>
            </a:r>
          </a:p>
          <a:p>
            <a:pPr algn="just">
              <a:buNone/>
            </a:pPr>
            <a:r>
              <a:rPr lang="es-MX" sz="1600" b="1" dirty="0" smtClean="0"/>
              <a:t>BACHEANDO </a:t>
            </a:r>
            <a:r>
              <a:rPr lang="es-MX" sz="1600" b="1" dirty="0"/>
              <a:t>UN TOTAL </a:t>
            </a:r>
            <a:r>
              <a:rPr lang="es-MX" sz="1600" b="1" dirty="0" smtClean="0"/>
              <a:t>DE</a:t>
            </a:r>
            <a:r>
              <a:rPr lang="es-MX" sz="1600" smtClean="0"/>
              <a:t>: 249 M</a:t>
            </a:r>
            <a:endParaRPr lang="es-MX" sz="1600" dirty="0"/>
          </a:p>
          <a:p>
            <a:pPr algn="just">
              <a:buNone/>
            </a:pPr>
            <a:r>
              <a:rPr lang="es-MX" sz="1600" b="1" dirty="0" smtClean="0"/>
              <a:t>BACHEO </a:t>
            </a:r>
            <a:r>
              <a:rPr lang="es-MX" sz="1600" b="1" dirty="0"/>
              <a:t>EN </a:t>
            </a:r>
            <a:r>
              <a:rPr lang="es-MX" sz="1600" b="1" dirty="0" smtClean="0"/>
              <a:t>EMPEDRADO</a:t>
            </a:r>
            <a:r>
              <a:rPr lang="es-MX" sz="1600" dirty="0" smtClean="0"/>
              <a:t>:100 </a:t>
            </a:r>
            <a:r>
              <a:rPr lang="es-MX" sz="1600" dirty="0"/>
              <a:t>M</a:t>
            </a:r>
            <a:r>
              <a:rPr lang="es-MX" sz="1600" dirty="0" smtClean="0"/>
              <a:t> </a:t>
            </a:r>
            <a:endParaRPr lang="es-MX" sz="1600" dirty="0"/>
          </a:p>
          <a:p>
            <a:pPr algn="just">
              <a:buNone/>
            </a:pPr>
            <a:endParaRPr lang="es-MX" sz="1600" dirty="0" smtClean="0"/>
          </a:p>
          <a:p>
            <a:pPr algn="just">
              <a:buNone/>
            </a:pPr>
            <a:endParaRPr lang="es-MX" sz="1300" dirty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10783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3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/>
              <a:t/>
            </a:r>
            <a:br>
              <a:rPr lang="es-MX" sz="1300" dirty="0"/>
            </a:br>
            <a:r>
              <a:rPr lang="es-MX" sz="1300" dirty="0"/>
              <a:t> </a:t>
            </a:r>
            <a:br>
              <a:rPr lang="es-MX" sz="1300" dirty="0"/>
            </a:br>
            <a:r>
              <a:rPr lang="es-MX" sz="1300" b="1" dirty="0"/>
              <a:t>SEMANA DEL  24 DE ABRIL    AL  28  DE  ABRIL 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3236987" y="5708531"/>
            <a:ext cx="267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EMPEDRADO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71208"/>
            <a:ext cx="3888432" cy="413732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71207"/>
            <a:ext cx="3456384" cy="41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3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300" dirty="0"/>
              <a:t/>
            </a:r>
            <a:br>
              <a:rPr lang="es-MX" sz="1300" dirty="0"/>
            </a:br>
            <a:r>
              <a:rPr lang="es-MX" sz="1300" dirty="0"/>
              <a:t> </a:t>
            </a:r>
            <a:br>
              <a:rPr lang="es-MX" sz="1300" dirty="0"/>
            </a:br>
            <a:r>
              <a:rPr lang="es-MX" sz="1300" b="1" dirty="0"/>
              <a:t>SEMANA DEL  24 DE ABRIL    AL  28  DE  ABRIL 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2976181" y="5708531"/>
            <a:ext cx="319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</a:t>
            </a:r>
            <a:r>
              <a:rPr lang="es-MX" b="1" dirty="0" smtClean="0"/>
              <a:t>ASFALTO CALIENTE </a:t>
            </a:r>
            <a:endParaRPr lang="es-MX" b="1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3549080" cy="3791699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3528392" cy="37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0325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 SEMANAL DEL 02 AL  05 FEB.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SEMANAL DEL 02 AL  05 FEB. 2016</Template>
  <TotalTime>9586</TotalTime>
  <Words>241</Words>
  <Application>Microsoft Office PowerPoint</Application>
  <PresentationFormat>Presentación en pantalla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INFORME SEMANAL DEL 02 AL  05 FEB. 2016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24 DE ABRIL    AL  28  DE  ABRIL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24 DE ABRIL    AL  28  DE  ABRIL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24 DE ABRIL    AL  28  DE  ABRIL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24 DE ABRIL    AL  28  DE  ABRIL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24 DE ABRIL    AL  28  DE  ABRIL    DEL 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02  AL  05  DE   FEBRERO  DEL  2016</dc:title>
  <dc:creator>Pavimentos</dc:creator>
  <cp:lastModifiedBy>Pavimentos</cp:lastModifiedBy>
  <cp:revision>375</cp:revision>
  <dcterms:created xsi:type="dcterms:W3CDTF">2016-02-12T15:46:43Z</dcterms:created>
  <dcterms:modified xsi:type="dcterms:W3CDTF">2017-05-25T16:36:42Z</dcterms:modified>
</cp:coreProperties>
</file>