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8" r:id="rId3"/>
    <p:sldId id="276" r:id="rId4"/>
    <p:sldId id="279" r:id="rId5"/>
    <p:sldId id="28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1300" b="1" dirty="0" smtClean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 smtClean="0"/>
              <a:t/>
            </a:r>
            <a:br>
              <a:rPr lang="es-MX" sz="1300" dirty="0" smtClean="0"/>
            </a:br>
            <a:r>
              <a:rPr lang="es-MX" sz="1300" dirty="0" smtClean="0"/>
              <a:t> </a:t>
            </a:r>
            <a:br>
              <a:rPr lang="es-MX" sz="1300" dirty="0" smtClean="0"/>
            </a:br>
            <a:r>
              <a:rPr lang="es-MX" sz="1300" b="1" dirty="0"/>
              <a:t>SEMANA DEL  </a:t>
            </a:r>
            <a:r>
              <a:rPr lang="es-MX" sz="1300" b="1" dirty="0" smtClean="0"/>
              <a:t>17 </a:t>
            </a:r>
            <a:r>
              <a:rPr lang="es-MX" sz="1300" b="1" dirty="0"/>
              <a:t>DE </a:t>
            </a:r>
            <a:r>
              <a:rPr lang="es-MX" sz="1300" b="1" dirty="0" smtClean="0"/>
              <a:t>ABRIL    </a:t>
            </a:r>
            <a:r>
              <a:rPr lang="es-MX" sz="1300" b="1" dirty="0"/>
              <a:t>AL  </a:t>
            </a:r>
            <a:r>
              <a:rPr lang="es-MX" sz="1300" b="1" dirty="0" smtClean="0"/>
              <a:t>21  </a:t>
            </a:r>
            <a:r>
              <a:rPr lang="es-MX" sz="1300" b="1" dirty="0"/>
              <a:t>DE  </a:t>
            </a:r>
            <a:r>
              <a:rPr lang="es-MX" sz="1300" b="1" dirty="0" smtClean="0"/>
              <a:t>ABRIL    </a:t>
            </a:r>
            <a:r>
              <a:rPr lang="es-MX" sz="1300" b="1" dirty="0"/>
              <a:t>DEL  </a:t>
            </a:r>
            <a:r>
              <a:rPr lang="es-MX" sz="1300" b="1" dirty="0" smtClean="0"/>
              <a:t>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2347" y="1396752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259632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600" b="1" dirty="0" smtClean="0"/>
          </a:p>
          <a:p>
            <a:pPr>
              <a:buFont typeface="Arial" pitchFamily="34" charset="0"/>
              <a:buNone/>
            </a:pPr>
            <a:endParaRPr lang="es-MX" sz="1600" b="1" dirty="0" smtClean="0"/>
          </a:p>
          <a:p>
            <a:pPr>
              <a:buNone/>
            </a:pPr>
            <a:r>
              <a:rPr lang="es-MX" sz="1600" dirty="0"/>
              <a:t> </a:t>
            </a:r>
            <a:r>
              <a:rPr lang="es-MX" sz="1600" b="1" dirty="0" smtClean="0"/>
              <a:t>TATEPOSCO</a:t>
            </a:r>
            <a:r>
              <a:rPr lang="es-MX" sz="1600" dirty="0" smtClean="0"/>
              <a:t>: CARR. LIBRE A ZAPOTLANEJO AL CRUCE CON C. MORELOS,C. MORELOS ENTRE C. 5 DE MAYO Y C. EUGENIO LARA, C. MORELOS ENTRE C. ZAPOTLANEJO Y C. HIDALGO ,C. MORELOS ENTRE C. 5 DE MAYO Y C. EUGENIO LARA.</a:t>
            </a:r>
          </a:p>
          <a:p>
            <a:pPr>
              <a:buFont typeface="Arial" pitchFamily="34" charset="0"/>
              <a:buNone/>
            </a:pPr>
            <a:r>
              <a:rPr lang="es-MX" sz="1600" b="1" dirty="0" smtClean="0"/>
              <a:t>SAN PEDRITO  </a:t>
            </a:r>
            <a:r>
              <a:rPr lang="es-MX" sz="1600" dirty="0" smtClean="0"/>
              <a:t>: C. LOMA BONITA AL CRUCE CON  MATA REDONDA.</a:t>
            </a:r>
          </a:p>
          <a:p>
            <a:pPr>
              <a:buNone/>
            </a:pPr>
            <a:r>
              <a:rPr lang="es-MX" sz="1600" b="1" dirty="0" smtClean="0"/>
              <a:t>TOLUQUILLA: </a:t>
            </a:r>
            <a:r>
              <a:rPr lang="es-MX" sz="1600" dirty="0" smtClean="0"/>
              <a:t>C. GONZÁLEZ GALLO ENTRE C. RAMÓN CORONA Y C. HERRERA Y CAIRO ,C. JUAN ÁLVAREZ EN SU CRUCE CON ÁBASOLO,</a:t>
            </a:r>
            <a:r>
              <a:rPr lang="es-MX" sz="1600" dirty="0"/>
              <a:t> C. GONZÁLEZ GALLO ENTRE </a:t>
            </a:r>
            <a:r>
              <a:rPr lang="es-MX" sz="1600" dirty="0" smtClean="0"/>
              <a:t> VICENTE GUERRERO Y C. NICOLAS BRAVO,C. JUAN ÁLVAREZ EN SU CRUCE CON ÁBASOLO, C. PROLONGACIÓN CAMINO A LA SECUNDARIA .</a:t>
            </a:r>
          </a:p>
          <a:p>
            <a:pPr>
              <a:buFont typeface="Arial" pitchFamily="34" charset="0"/>
              <a:buNone/>
            </a:pPr>
            <a:r>
              <a:rPr lang="es-MX" sz="1600" b="1" dirty="0" smtClean="0"/>
              <a:t>LAS HUERTAS</a:t>
            </a:r>
            <a:r>
              <a:rPr lang="es-MX" sz="1600" dirty="0" smtClean="0"/>
              <a:t>: C. GUAYABA AL CRUCE CON C . POMAROSA, C. LIMA ENTRE C. ÁLVAREZ DEL CASTILLO Y CHIRIMOYA, C. LIMA ENTRE C. OROZCO LORETO Y MANGO,C. LIMA ENTRE C. ÁLVAREZ DEL CASTILLO Y CHORIMOYA.</a:t>
            </a:r>
          </a:p>
          <a:p>
            <a:pPr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600" b="1" dirty="0" smtClean="0"/>
          </a:p>
          <a:p>
            <a:pPr algn="ctr"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300" dirty="0" smtClean="0"/>
          </a:p>
          <a:p>
            <a:pPr algn="just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17 DE ABRIL    AL  21  DE  ABRIL    DEL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</a:t>
            </a:r>
            <a:r>
              <a:rPr lang="es-MX" sz="2000" b="1" dirty="0" smtClean="0"/>
              <a:t>CALIENTE</a:t>
            </a:r>
          </a:p>
          <a:p>
            <a:pPr algn="just">
              <a:buNone/>
            </a:pPr>
            <a:endParaRPr lang="es-MX" sz="2000" b="1" dirty="0"/>
          </a:p>
          <a:p>
            <a:pPr algn="just">
              <a:buNone/>
            </a:pPr>
            <a:r>
              <a:rPr lang="es-MX" sz="1400" b="1" dirty="0" smtClean="0"/>
              <a:t> MIRAVALLE: </a:t>
            </a:r>
            <a:r>
              <a:rPr lang="es-MX" sz="1400" dirty="0" smtClean="0"/>
              <a:t>C. JUAN JOSE SEGURA ,ARTES PLASTICAS </a:t>
            </a:r>
          </a:p>
          <a:p>
            <a:pPr algn="just">
              <a:buNone/>
            </a:pPr>
            <a:r>
              <a:rPr lang="es-MX" sz="1400" b="1" dirty="0" smtClean="0"/>
              <a:t>LOS OLIVOS</a:t>
            </a:r>
            <a:r>
              <a:rPr lang="es-MX" sz="1400" dirty="0" smtClean="0"/>
              <a:t>: AV. PROLONGACIÓN COLÓN Y PROLONGACÓN GONZALEZ GALLO .</a:t>
            </a:r>
          </a:p>
          <a:p>
            <a:pPr algn="just">
              <a:buNone/>
            </a:pPr>
            <a:r>
              <a:rPr lang="es-MX" sz="1400" dirty="0" smtClean="0"/>
              <a:t>GLORIETA ADOLF B. HORN Y PROLOGANCIÓN GONZALEZ GALLO .</a:t>
            </a:r>
            <a:endParaRPr lang="es-MX" sz="2000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17 DE ABRIL    AL  21  DE  ABRIL    DEL  2017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600" b="1" dirty="0" smtClean="0"/>
              <a:t>ASFALTO CALIENTE</a:t>
            </a:r>
            <a:r>
              <a:rPr lang="es-MX" sz="1600" dirty="0" smtClean="0"/>
              <a:t>: 31TON</a:t>
            </a:r>
          </a:p>
          <a:p>
            <a:pPr algn="just">
              <a:buNone/>
            </a:pPr>
            <a:r>
              <a:rPr lang="es-MX" sz="1600" b="1" dirty="0" smtClean="0"/>
              <a:t>BACHEANDO </a:t>
            </a:r>
            <a:r>
              <a:rPr lang="es-MX" sz="1600" b="1" dirty="0"/>
              <a:t>UN TOTAL </a:t>
            </a:r>
            <a:r>
              <a:rPr lang="es-MX" sz="1600" b="1" dirty="0" smtClean="0"/>
              <a:t>DE</a:t>
            </a:r>
            <a:r>
              <a:rPr lang="es-MX" sz="1600" smtClean="0"/>
              <a:t>: 234 M</a:t>
            </a:r>
            <a:endParaRPr lang="es-MX" sz="1600" dirty="0"/>
          </a:p>
          <a:p>
            <a:pPr algn="just">
              <a:buNone/>
            </a:pPr>
            <a:r>
              <a:rPr lang="es-MX" sz="1600" b="1" dirty="0" smtClean="0"/>
              <a:t>BACHEO </a:t>
            </a:r>
            <a:r>
              <a:rPr lang="es-MX" sz="1600" b="1" dirty="0"/>
              <a:t>EN </a:t>
            </a:r>
            <a:r>
              <a:rPr lang="es-MX" sz="1600" b="1" dirty="0" smtClean="0"/>
              <a:t>EMPEDRADO</a:t>
            </a:r>
            <a:r>
              <a:rPr lang="es-MX" sz="1600" dirty="0" smtClean="0"/>
              <a:t>:445 </a:t>
            </a:r>
            <a:r>
              <a:rPr lang="es-MX" sz="1600" dirty="0"/>
              <a:t>M</a:t>
            </a:r>
            <a:r>
              <a:rPr lang="es-MX" sz="1600" dirty="0" smtClean="0"/>
              <a:t> </a:t>
            </a:r>
            <a:endParaRPr lang="es-MX" sz="1600" dirty="0"/>
          </a:p>
          <a:p>
            <a:pPr algn="just">
              <a:buNone/>
            </a:pPr>
            <a:endParaRPr lang="es-MX" sz="1600" dirty="0" smtClean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17 DE ABRIL    AL  21  DE  ABRIL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5326"/>
            <a:ext cx="3672408" cy="410833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5325"/>
            <a:ext cx="3384376" cy="41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17 DE ABRIL    AL  21  DE  ABRIL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2976181" y="5708531"/>
            <a:ext cx="31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ASFALTO CALIENTE 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60" y="2060848"/>
            <a:ext cx="3694739" cy="354872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528392" cy="36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032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9574</TotalTime>
  <Words>323</Words>
  <Application>Microsoft Office PowerPoint</Application>
  <PresentationFormat>Presentación en pantalla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17 DE ABRIL    AL  21  DE  ABRIL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17 DE ABRIL    AL  21  DE  ABRIL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17 DE ABRIL    AL  21  DE  ABRIL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17 DE ABRIL    AL  21  DE  ABRIL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17 DE ABRIL    AL  21  DE  ABRIL    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373</cp:revision>
  <dcterms:created xsi:type="dcterms:W3CDTF">2016-02-12T15:46:43Z</dcterms:created>
  <dcterms:modified xsi:type="dcterms:W3CDTF">2017-05-23T14:06:51Z</dcterms:modified>
</cp:coreProperties>
</file>