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78" r:id="rId3"/>
    <p:sldId id="276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A70B-2199-4257-BEDB-89C34E3C9719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A2F-DC75-44CE-8E84-23A6B3717E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3F0-2C0D-411D-812B-316CDABEC047}" type="datetimeFigureOut">
              <a:rPr lang="es-MX" smtClean="0"/>
              <a:pPr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1300" b="1" dirty="0" smtClean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 smtClean="0"/>
              <a:t/>
            </a:r>
            <a:br>
              <a:rPr lang="es-MX" sz="1300" dirty="0" smtClean="0"/>
            </a:br>
            <a:r>
              <a:rPr lang="es-MX" sz="1300" dirty="0" smtClean="0"/>
              <a:t> </a:t>
            </a:r>
            <a:br>
              <a:rPr lang="es-MX" sz="1300" dirty="0" smtClean="0"/>
            </a:br>
            <a:r>
              <a:rPr lang="es-MX" sz="1400" b="1" dirty="0"/>
              <a:t>SEMANA DEL  30 DE ENERO    AL  03  DE  FEBRERO   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2347" y="1396752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2000" b="1" dirty="0" smtClean="0"/>
              <a:t>BACHEO EN EMPEDRADO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 smtClean="0"/>
          </a:p>
          <a:p>
            <a:pPr>
              <a:buNone/>
            </a:pPr>
            <a:r>
              <a:rPr lang="es-MX" sz="1600" b="1" dirty="0" smtClean="0"/>
              <a:t>SAN PEDRITO  </a:t>
            </a:r>
            <a:r>
              <a:rPr lang="es-MX" sz="1600" dirty="0" smtClean="0"/>
              <a:t>: </a:t>
            </a:r>
            <a:r>
              <a:rPr lang="es-MX" sz="1600" dirty="0"/>
              <a:t>C</a:t>
            </a:r>
            <a:r>
              <a:rPr lang="es-MX" sz="1600" dirty="0" smtClean="0"/>
              <a:t>. PUERTO LISBOA ENTRE C. HIPODROMO Y PUERTO DE VERACRUZ , C. FRANCISCO SARAVIA ENTRE MINATITLAN E IGNACIO L VALLARTA , MATA REDONDA ENTRE RCNÓN DE GUAYABITO Y TLACOTALPAN .</a:t>
            </a:r>
            <a:endParaRPr lang="es-MX" sz="1600" dirty="0"/>
          </a:p>
          <a:p>
            <a:pPr>
              <a:buNone/>
            </a:pPr>
            <a:r>
              <a:rPr lang="es-MX" sz="1600" b="1" dirty="0" smtClean="0"/>
              <a:t>GUADALUPE EJIDAL : </a:t>
            </a:r>
            <a:r>
              <a:rPr lang="es-MX" sz="1600" dirty="0" smtClean="0"/>
              <a:t>C. FRONTERA EN SU CRUCE CON JUAN DIEGO.</a:t>
            </a:r>
          </a:p>
          <a:p>
            <a:pPr>
              <a:buNone/>
            </a:pPr>
            <a:r>
              <a:rPr lang="es-MX" sz="1600" b="1" dirty="0" smtClean="0"/>
              <a:t>LA CALERILLA</a:t>
            </a:r>
            <a:r>
              <a:rPr lang="es-MX" sz="1600" dirty="0" smtClean="0"/>
              <a:t>: C. CAMINO LA TEJA ENTRE C. JESUS MICHAEL GLEZ  Y CARR LA CALERILLA</a:t>
            </a:r>
          </a:p>
          <a:p>
            <a:pPr>
              <a:buNone/>
            </a:pPr>
            <a:r>
              <a:rPr lang="es-MX" sz="1600" b="1" dirty="0" smtClean="0"/>
              <a:t>LAS HUERTAS</a:t>
            </a:r>
            <a:r>
              <a:rPr lang="es-MX" sz="1600" dirty="0" smtClean="0"/>
              <a:t>: C. GRANADA ENTRE C. CAPULIN Y MELÓN,C. GRANADA ENTRE C. MELÓN Y ARRAYAN,VIA MANZANILLO  </a:t>
            </a:r>
          </a:p>
          <a:p>
            <a:pPr>
              <a:buNone/>
            </a:pPr>
            <a:r>
              <a:rPr lang="es-MX" sz="1600" b="1" dirty="0" smtClean="0"/>
              <a:t>LAS LIEBRES</a:t>
            </a:r>
            <a:r>
              <a:rPr lang="es-MX" sz="1600" dirty="0" smtClean="0"/>
              <a:t>: C. VICENTE GUERRERO ENTRE LÓPEZ MATEO Y EMILIANO ZAPATA</a:t>
            </a:r>
          </a:p>
          <a:p>
            <a:pPr>
              <a:buNone/>
            </a:pPr>
            <a:endParaRPr lang="es-MX" sz="1600" dirty="0" smtClean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30 DE ENERO    AL  03  DE  FEBRERO   DEL  2017</a:t>
            </a:r>
            <a:endParaRPr lang="es-MX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                              </a:t>
            </a:r>
            <a:r>
              <a:rPr lang="es-MX" sz="2000" b="1" dirty="0" smtClean="0"/>
              <a:t>BACHEO </a:t>
            </a:r>
            <a:r>
              <a:rPr lang="es-MX" sz="2000" b="1" dirty="0"/>
              <a:t>ASFALTO FRIO </a:t>
            </a:r>
            <a:endParaRPr lang="es-MX" sz="2000" b="1" dirty="0" smtClean="0"/>
          </a:p>
          <a:p>
            <a:pPr algn="just">
              <a:buNone/>
            </a:pPr>
            <a:endParaRPr lang="es-MX" sz="2000" b="1" dirty="0" smtClean="0"/>
          </a:p>
          <a:p>
            <a:pPr algn="just">
              <a:buNone/>
            </a:pPr>
            <a:endParaRPr lang="es-MX" sz="2000" b="1" dirty="0"/>
          </a:p>
          <a:p>
            <a:pPr algn="just">
              <a:buNone/>
            </a:pPr>
            <a:r>
              <a:rPr lang="es-MX" sz="1600" b="1" dirty="0" smtClean="0"/>
              <a:t>RESIDENCIAL TAPATIO:</a:t>
            </a:r>
            <a:r>
              <a:rPr lang="es-MX" sz="1600" dirty="0" smtClean="0"/>
              <a:t>C. ING. TELLO ,BRIGADA SUR ,BRIGADA NORTE Y BRIGADA ORIENTE.</a:t>
            </a:r>
          </a:p>
          <a:p>
            <a:pPr algn="just">
              <a:buNone/>
            </a:pPr>
            <a:r>
              <a:rPr lang="es-MX" sz="1600" b="1" dirty="0" smtClean="0"/>
              <a:t>COL CENTRO Y FRAC REVOLUCION</a:t>
            </a:r>
            <a:r>
              <a:rPr lang="es-MX" sz="1600" dirty="0" smtClean="0"/>
              <a:t>: LA PAZ Y PARRAS </a:t>
            </a:r>
          </a:p>
          <a:p>
            <a:pPr algn="just">
              <a:buNone/>
            </a:pPr>
            <a:r>
              <a:rPr lang="es-MX" sz="1600" b="1" dirty="0" smtClean="0"/>
              <a:t>SANTA MARIA TEQUEPEXPAN: </a:t>
            </a:r>
            <a:r>
              <a:rPr lang="es-MX" sz="1600" dirty="0" smtClean="0"/>
              <a:t>INDEPENDECIA Y COMONFORT , FLORES Y COMONFORT,COMONFORT ENTRE INDEPENDENCIA Y LAS FLORES </a:t>
            </a:r>
          </a:p>
          <a:p>
            <a:pPr algn="just">
              <a:buNone/>
            </a:pPr>
            <a:r>
              <a:rPr lang="es-MX" sz="1600" b="1" dirty="0" smtClean="0"/>
              <a:t>BALCONES DE SANTA MARIA: </a:t>
            </a:r>
            <a:r>
              <a:rPr lang="es-MX" sz="1600" dirty="0" smtClean="0"/>
              <a:t>PASEO DE LOS BALCONES ENTRE CAMINO REAL A COLIMA Y AV. COLÓN</a:t>
            </a:r>
          </a:p>
          <a:p>
            <a:pPr algn="just">
              <a:buNone/>
            </a:pPr>
            <a:r>
              <a:rPr lang="es-MX" sz="2000" b="1" dirty="0" smtClean="0"/>
              <a:t>BACHEO EN ASFALATO CALIENTE</a:t>
            </a:r>
          </a:p>
          <a:p>
            <a:pPr algn="just">
              <a:buNone/>
            </a:pPr>
            <a:r>
              <a:rPr lang="es-MX" sz="1600" b="1" dirty="0" smtClean="0"/>
              <a:t>PARQUES DE SANTA MARIA: </a:t>
            </a:r>
            <a:r>
              <a:rPr lang="es-MX" sz="1600" dirty="0" smtClean="0"/>
              <a:t>BAHIA LOS LOBOS </a:t>
            </a:r>
          </a:p>
          <a:p>
            <a:pPr algn="just">
              <a:buNone/>
            </a:pPr>
            <a:endParaRPr lang="es-MX" sz="2000" b="1" dirty="0"/>
          </a:p>
          <a:p>
            <a:pPr>
              <a:buNone/>
            </a:pPr>
            <a:endParaRPr lang="es-MX" b="1" dirty="0"/>
          </a:p>
          <a:p>
            <a:pPr>
              <a:buNone/>
            </a:pPr>
            <a:endParaRPr lang="es-MX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01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 30 DE ENERO    AL  03  DE  FEBRERO   DEL  2017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1710"/>
            <a:ext cx="86616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1200" b="1" dirty="0"/>
              <a:t>MATERIALES UTILIZADOS Y M2 REPARADOS</a:t>
            </a:r>
          </a:p>
          <a:p>
            <a:pPr algn="ctr">
              <a:buNone/>
            </a:pPr>
            <a:endParaRPr lang="es-MX" sz="1200" b="1" dirty="0" smtClean="0"/>
          </a:p>
          <a:p>
            <a:pPr algn="ctr">
              <a:buNone/>
            </a:pPr>
            <a:endParaRPr lang="es-MX" sz="1200" b="1" dirty="0"/>
          </a:p>
          <a:p>
            <a:pPr algn="just">
              <a:buNone/>
            </a:pPr>
            <a:endParaRPr lang="es-MX" sz="1200" dirty="0" smtClean="0"/>
          </a:p>
          <a:p>
            <a:pPr algn="just">
              <a:buNone/>
            </a:pPr>
            <a:r>
              <a:rPr lang="es-MX" sz="1200" b="1" dirty="0" smtClean="0"/>
              <a:t>ASFALTO CALIENTE</a:t>
            </a:r>
            <a:r>
              <a:rPr lang="es-MX" sz="1200" dirty="0" smtClean="0"/>
              <a:t>:  7.48 TON</a:t>
            </a:r>
          </a:p>
          <a:p>
            <a:pPr algn="just">
              <a:buNone/>
            </a:pPr>
            <a:r>
              <a:rPr lang="es-MX" sz="1200" b="1" dirty="0" smtClean="0"/>
              <a:t>BACHEANDO </a:t>
            </a:r>
            <a:r>
              <a:rPr lang="es-MX" sz="1200" b="1" dirty="0"/>
              <a:t>UN TOTAL </a:t>
            </a:r>
            <a:r>
              <a:rPr lang="es-MX" sz="1200" b="1" dirty="0" smtClean="0"/>
              <a:t>DE</a:t>
            </a:r>
            <a:r>
              <a:rPr lang="es-MX" sz="1200" dirty="0" smtClean="0"/>
              <a:t>:56.40M</a:t>
            </a:r>
          </a:p>
          <a:p>
            <a:pPr algn="just">
              <a:buNone/>
            </a:pPr>
            <a:r>
              <a:rPr lang="es-MX" sz="1200" b="1" dirty="0" smtClean="0"/>
              <a:t>ASFALTO FRIO</a:t>
            </a:r>
            <a:r>
              <a:rPr lang="es-MX" sz="1200" dirty="0" smtClean="0"/>
              <a:t>: 4 TON</a:t>
            </a:r>
          </a:p>
          <a:p>
            <a:pPr algn="just">
              <a:buNone/>
            </a:pPr>
            <a:r>
              <a:rPr lang="es-MX" sz="1200" b="1" dirty="0" smtClean="0"/>
              <a:t>BACHEANDO </a:t>
            </a:r>
            <a:r>
              <a:rPr lang="es-MX" sz="1200" b="1" dirty="0"/>
              <a:t>UN TOTAL </a:t>
            </a:r>
            <a:r>
              <a:rPr lang="es-MX" sz="1200" b="1" dirty="0" smtClean="0"/>
              <a:t>DE</a:t>
            </a:r>
            <a:r>
              <a:rPr lang="es-MX" sz="1200" dirty="0" smtClean="0"/>
              <a:t>:30.16M</a:t>
            </a:r>
            <a:endParaRPr lang="es-MX" sz="1200" dirty="0"/>
          </a:p>
          <a:p>
            <a:pPr algn="just">
              <a:buNone/>
            </a:pPr>
            <a:r>
              <a:rPr lang="es-MX" sz="1200" b="1" dirty="0"/>
              <a:t>BACHEO EN </a:t>
            </a:r>
            <a:r>
              <a:rPr lang="es-MX" sz="1200" b="1" dirty="0" smtClean="0"/>
              <a:t>EMPEDRADO</a:t>
            </a:r>
            <a:r>
              <a:rPr lang="es-MX" sz="1200" dirty="0" smtClean="0"/>
              <a:t>:808 m </a:t>
            </a: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078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 30 DE ENERO    AL  03  DE  FEBRERO   DEL  2017</a:t>
            </a:r>
            <a:endParaRPr lang="es-MX" sz="13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059066" cy="227932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4094762" cy="256735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36987" y="5708531"/>
            <a:ext cx="26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EMPEDRADO </a:t>
            </a:r>
          </a:p>
        </p:txBody>
      </p:sp>
    </p:spTree>
    <p:extLst>
      <p:ext uri="{BB962C8B-B14F-4D97-AF65-F5344CB8AC3E}">
        <p14:creationId xmlns:p14="http://schemas.microsoft.com/office/powerpoint/2010/main" val="17696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 30 DE ENERO    AL  03  DE  FEBRERO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644148" y="5733256"/>
            <a:ext cx="1855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FRIO </a:t>
            </a:r>
            <a:endParaRPr lang="es-MX" b="1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65176"/>
            <a:ext cx="4178888" cy="3468080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2" y="2265176"/>
            <a:ext cx="3718243" cy="35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 30 DE ENERO    AL  03  DE  FEBRERO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2976181" y="5708531"/>
            <a:ext cx="319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ASFALTO CALIENTE </a:t>
            </a:r>
            <a:endParaRPr lang="es-MX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5" y="1988840"/>
            <a:ext cx="4136974" cy="3359651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67" y="1988840"/>
            <a:ext cx="4716016" cy="33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032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SEMANAL DEL 02 AL  05 FEB.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SEMANAL DEL 02 AL  05 FEB. 2016</Template>
  <TotalTime>9401</TotalTime>
  <Words>319</Words>
  <Application>Microsoft Office PowerPoint</Application>
  <PresentationFormat>Presentación en pantalla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INFORME SEMANAL DEL 02 AL  05 FEB. 2016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30 DE ENERO    AL  03  DE  FEBRERO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30 DE ENERO    AL  03  DE  FEBRERO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30 DE ENERO    AL  03  DE  FEBRERO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30 DE ENERO    AL  03  DE  FEBRERO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30 DE ENERO    AL  03  DE  FEBRERO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30 DE ENERO    AL  03  DE  FEBRERO   DEL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02  AL  05  DE   FEBRERO  DEL  2016</dc:title>
  <dc:creator>Pavimentos</dc:creator>
  <cp:lastModifiedBy>Pavimentos</cp:lastModifiedBy>
  <cp:revision>347</cp:revision>
  <dcterms:created xsi:type="dcterms:W3CDTF">2016-02-12T15:46:43Z</dcterms:created>
  <dcterms:modified xsi:type="dcterms:W3CDTF">2017-03-21T19:11:31Z</dcterms:modified>
</cp:coreProperties>
</file>