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63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 smtClean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 smtClean="0"/>
              <a:t/>
            </a:r>
            <a:br>
              <a:rPr lang="es-MX" sz="1300" dirty="0" smtClean="0"/>
            </a:br>
            <a:r>
              <a:rPr lang="es-MX" sz="1300" dirty="0" smtClean="0"/>
              <a:t> </a:t>
            </a:r>
            <a:br>
              <a:rPr lang="es-MX" sz="1300" dirty="0" smtClean="0"/>
            </a:br>
            <a:r>
              <a:rPr lang="es-MX" sz="1300" b="1" dirty="0"/>
              <a:t>SEMANA </a:t>
            </a:r>
            <a:r>
              <a:rPr lang="es-MX" sz="1300" b="1" dirty="0" smtClean="0"/>
              <a:t>DEL 27 </a:t>
            </a:r>
            <a:r>
              <a:rPr lang="es-MX" sz="1300" b="1" dirty="0"/>
              <a:t>DE </a:t>
            </a:r>
            <a:r>
              <a:rPr lang="es-MX" sz="1300" b="1" dirty="0" smtClean="0"/>
              <a:t>FEBRERO   </a:t>
            </a:r>
            <a:r>
              <a:rPr lang="es-MX" sz="1300" b="1" dirty="0"/>
              <a:t>AL  </a:t>
            </a:r>
            <a:r>
              <a:rPr lang="es-MX" sz="1300" b="1" dirty="0" smtClean="0"/>
              <a:t>03  </a:t>
            </a:r>
            <a:r>
              <a:rPr lang="es-MX" sz="1300" b="1" dirty="0"/>
              <a:t>DE  </a:t>
            </a:r>
            <a:r>
              <a:rPr lang="es-MX" sz="1300" b="1" dirty="0" smtClean="0"/>
              <a:t>MARZO   </a:t>
            </a:r>
            <a:r>
              <a:rPr lang="es-MX" sz="1300" b="1" dirty="0"/>
              <a:t>DEL  </a:t>
            </a:r>
            <a:r>
              <a:rPr lang="es-MX" sz="1300" b="1" dirty="0" smtClean="0"/>
              <a:t>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59632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>
              <a:buNone/>
            </a:pPr>
            <a:r>
              <a:rPr lang="es-MX" sz="1600" b="1" dirty="0" smtClean="0"/>
              <a:t>SAN PEDRITO  </a:t>
            </a:r>
            <a:r>
              <a:rPr lang="es-MX" sz="1600" dirty="0" smtClean="0"/>
              <a:t>: </a:t>
            </a:r>
            <a:r>
              <a:rPr lang="es-MX" sz="1600" dirty="0"/>
              <a:t>C</a:t>
            </a:r>
            <a:r>
              <a:rPr lang="es-MX" sz="1600" dirty="0" smtClean="0"/>
              <a:t>. PUERTO TAMPICO ENTRE C. POZA RICA Y FRANCISCO SARABIA,C.MINATITLAN ENTRE C. POZA RICA Y C. PEMEXY HIPODROMO, PETROLEOS MEXICANOS ENTRE C. SALAMANCA Y C. ARBOL GRANDE,PETROLEOS MEXICANOS ENTRE C. TEAPAN Y C. HIPÓDROMO.</a:t>
            </a:r>
          </a:p>
          <a:p>
            <a:pPr>
              <a:buNone/>
            </a:pPr>
            <a:r>
              <a:rPr lang="es-MX" sz="1600" b="1" dirty="0" smtClean="0"/>
              <a:t>SAN MARTIN DE LAS FLORES: </a:t>
            </a:r>
            <a:r>
              <a:rPr lang="es-MX" sz="1600" dirty="0" smtClean="0"/>
              <a:t>C.VICENTE GUERRERO ENTRE REFORMA Y UNIÓN.</a:t>
            </a:r>
          </a:p>
          <a:p>
            <a:pPr>
              <a:buNone/>
            </a:pPr>
            <a:r>
              <a:rPr lang="es-MX" sz="1600" b="1" dirty="0" smtClean="0"/>
              <a:t>LAS LIEBRES</a:t>
            </a:r>
            <a:r>
              <a:rPr lang="es-MX" sz="1600" dirty="0" smtClean="0"/>
              <a:t>: C.NIÑOS HEROES ENTRE EMILIANO ZAPATA  Y LÓPEZ MATEOS,C. FRANCISCO VILLA ENTRE 5 DE MAYO Y PERIFERICO. </a:t>
            </a:r>
            <a:endParaRPr lang="es-MX" sz="1600" dirty="0"/>
          </a:p>
          <a:p>
            <a:pPr>
              <a:buNone/>
            </a:pPr>
            <a:r>
              <a:rPr lang="es-MX" sz="1600" b="1" dirty="0" smtClean="0"/>
              <a:t>EL CERRITO</a:t>
            </a:r>
            <a:r>
              <a:rPr lang="es-MX" sz="1600" dirty="0" smtClean="0"/>
              <a:t>: C. VISTA HERMOSA ENTRE C. LINDA VISTA Y C. PRIMAVERA </a:t>
            </a:r>
          </a:p>
          <a:p>
            <a:pPr>
              <a:buNone/>
            </a:pPr>
            <a:r>
              <a:rPr lang="es-MX" sz="1600" b="1" dirty="0" smtClean="0"/>
              <a:t>ÁLVARO OBREGÓN</a:t>
            </a:r>
            <a:r>
              <a:rPr lang="es-MX" sz="1600" dirty="0" smtClean="0"/>
              <a:t>:C.OROZCO LORETO AL CRUCE  CON C.ÁLVARO OBREGÓN,C. ANACLETO TORTOLEDO ENTRE C. SILVA ROMERO Y C. JESUS FLORES</a:t>
            </a:r>
          </a:p>
          <a:p>
            <a:pPr>
              <a:buNone/>
            </a:pPr>
            <a:r>
              <a:rPr lang="es-MX" sz="1600" dirty="0" smtClean="0"/>
              <a:t> </a:t>
            </a:r>
            <a:r>
              <a:rPr lang="es-MX" sz="1600" b="1" dirty="0" smtClean="0"/>
              <a:t>ARTESANOS</a:t>
            </a:r>
            <a:r>
              <a:rPr lang="es-MX" sz="1600" dirty="0" smtClean="0"/>
              <a:t>: C. VIA MANZANILLO Y/O FUENTE ZURICH ENTRE PERIFERICO SUR MANUEL GÓMEZ MORIN Y C. DE LOS ARTESANOS.</a:t>
            </a:r>
          </a:p>
          <a:p>
            <a:pPr>
              <a:buNone/>
            </a:pPr>
            <a:endParaRPr lang="es-MX" sz="1600" dirty="0"/>
          </a:p>
          <a:p>
            <a:pPr algn="just">
              <a:buNone/>
            </a:pPr>
            <a:endParaRPr lang="es-MX" sz="1600" b="1" dirty="0" smtClean="0"/>
          </a:p>
          <a:p>
            <a:pPr algn="ctr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27 DE FEBRERO   AL  03  DE  MARZO 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FRIO</a:t>
            </a:r>
          </a:p>
          <a:p>
            <a:pPr algn="just">
              <a:buNone/>
            </a:pPr>
            <a:endParaRPr lang="es-MX" sz="2000" b="1" dirty="0" smtClean="0"/>
          </a:p>
          <a:p>
            <a:pPr algn="just">
              <a:buNone/>
            </a:pPr>
            <a:endParaRPr lang="es-MX" sz="2000" b="1" dirty="0"/>
          </a:p>
          <a:p>
            <a:pPr>
              <a:buNone/>
            </a:pPr>
            <a:r>
              <a:rPr lang="es-MX" sz="1600" b="1" dirty="0" smtClean="0"/>
              <a:t>PARQUES DE SANTA CRUZ DEL VALLE: </a:t>
            </a:r>
            <a:r>
              <a:rPr lang="es-MX" sz="1600" dirty="0" smtClean="0"/>
              <a:t>SAN BLAS </a:t>
            </a:r>
          </a:p>
          <a:p>
            <a:pPr>
              <a:buNone/>
            </a:pPr>
            <a:endParaRPr lang="es-MX" sz="1600" b="1" dirty="0"/>
          </a:p>
          <a:p>
            <a:pPr>
              <a:buNone/>
            </a:pPr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27 DE FEBRERO   AL  03  DE  MARZO   DEL  2017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200" b="1" dirty="0" smtClean="0"/>
              <a:t>ASFALTO FRIO</a:t>
            </a:r>
            <a:r>
              <a:rPr lang="es-MX" sz="1200" dirty="0" smtClean="0"/>
              <a:t>: 2.5TON</a:t>
            </a:r>
          </a:p>
          <a:p>
            <a:pPr algn="just">
              <a:buNone/>
            </a:pPr>
            <a:r>
              <a:rPr lang="es-MX" sz="1200" b="1" dirty="0" smtClean="0"/>
              <a:t>BACHEANDO </a:t>
            </a:r>
            <a:r>
              <a:rPr lang="es-MX" sz="1200" b="1" dirty="0"/>
              <a:t>UN TOTAL </a:t>
            </a:r>
            <a:r>
              <a:rPr lang="es-MX" sz="1200" b="1" dirty="0" smtClean="0"/>
              <a:t>DE:</a:t>
            </a:r>
            <a:r>
              <a:rPr lang="es-MX" sz="1200" dirty="0"/>
              <a:t> </a:t>
            </a:r>
            <a:r>
              <a:rPr lang="es-MX" sz="1200" dirty="0" smtClean="0"/>
              <a:t>18.85 MM</a:t>
            </a:r>
            <a:endParaRPr lang="es-MX" sz="1200" dirty="0"/>
          </a:p>
          <a:p>
            <a:pPr algn="just">
              <a:buNone/>
            </a:pPr>
            <a:r>
              <a:rPr lang="es-MX" sz="1200" b="1" dirty="0"/>
              <a:t>BACHEO EN </a:t>
            </a:r>
            <a:r>
              <a:rPr lang="es-MX" sz="1200" b="1" dirty="0" smtClean="0"/>
              <a:t>EMPEDRADO</a:t>
            </a:r>
            <a:r>
              <a:rPr lang="es-MX" sz="1200" dirty="0" smtClean="0"/>
              <a:t>:719 m </a:t>
            </a: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27 DE FEBRERO   AL  03  DE  MARZO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5" y="1828634"/>
            <a:ext cx="3897934" cy="375186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960440" cy="3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27 DE FEBRERO   AL  03  DE  MARZO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644148" y="5733256"/>
            <a:ext cx="185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FRIO 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26435"/>
            <a:ext cx="3311253" cy="365271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26435"/>
            <a:ext cx="3419872" cy="36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4598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9770</TotalTime>
  <Words>268</Words>
  <Application>Microsoft Office PowerPoint</Application>
  <PresentationFormat>Presentación en pantalla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27 DE FEBRERO   AL  03  DE  MARZO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27 DE FEBRERO   AL  03  DE  MARZO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27 DE FEBRERO   AL  03  DE  MARZO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27 DE FEBRERO   AL  03  DE  MARZO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27 DE FEBRERO   AL  03  DE  MARZO 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371</cp:revision>
  <dcterms:created xsi:type="dcterms:W3CDTF">2016-02-12T15:46:43Z</dcterms:created>
  <dcterms:modified xsi:type="dcterms:W3CDTF">2017-03-24T17:08:36Z</dcterms:modified>
</cp:coreProperties>
</file>