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78" r:id="rId3"/>
    <p:sldId id="276" r:id="rId4"/>
    <p:sldId id="279" r:id="rId5"/>
    <p:sldId id="281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03" autoAdjust="0"/>
  </p:normalViewPr>
  <p:slideViewPr>
    <p:cSldViewPr>
      <p:cViewPr varScale="1">
        <p:scale>
          <a:sx n="76" d="100"/>
          <a:sy n="76" d="100"/>
        </p:scale>
        <p:origin x="14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2A70B-2199-4257-BEDB-89C34E3C9719}" type="datetimeFigureOut">
              <a:rPr lang="es-MX" smtClean="0"/>
              <a:t>07/09/2017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7A2F-DC75-44CE-8E84-23A6B3717E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6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07/09/2017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07/09/2017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07/09/2017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07/09/2017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07/09/2017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07/09/2017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07/09/2017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07/09/2017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07/09/2017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07/09/2017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07/09/2017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63F0-2C0D-411D-812B-316CDABEC047}" type="datetimeFigureOut">
              <a:rPr lang="es-MX" smtClean="0"/>
              <a:pPr/>
              <a:t>07/09/2017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</a:t>
            </a:r>
            <a:r>
              <a:rPr lang="es-MX" sz="1400" b="1" dirty="0" smtClean="0"/>
              <a:t>DE 21 AGOSTO   AL  25 </a:t>
            </a:r>
            <a:r>
              <a:rPr lang="es-MX" sz="1400" b="1" dirty="0"/>
              <a:t>DE  </a:t>
            </a:r>
            <a:r>
              <a:rPr lang="es-MX" sz="1400" b="1" dirty="0" smtClean="0"/>
              <a:t>AGOSTO     </a:t>
            </a:r>
            <a:r>
              <a:rPr lang="es-MX" sz="1400" b="1" dirty="0"/>
              <a:t>DEL  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175" y="141277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2000" b="1" dirty="0" smtClean="0"/>
              <a:t>BACHEO EN EMPEDRADO </a:t>
            </a:r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600" b="1" dirty="0" smtClean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259632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600" b="1" dirty="0" smtClean="0"/>
          </a:p>
          <a:p>
            <a:pPr algn="ctr">
              <a:buNone/>
            </a:pPr>
            <a:endParaRPr lang="es-MX" sz="1600" b="1" dirty="0" smtClean="0"/>
          </a:p>
          <a:p>
            <a:pPr algn="ctr">
              <a:buNone/>
            </a:pPr>
            <a:r>
              <a:rPr lang="es-MX" sz="1600" b="1" dirty="0" smtClean="0"/>
              <a:t>FCO </a:t>
            </a:r>
            <a:r>
              <a:rPr lang="es-MX" sz="1600" b="1" dirty="0"/>
              <a:t>SILVA ROMERO</a:t>
            </a:r>
            <a:r>
              <a:rPr lang="es-MX" sz="1600" dirty="0"/>
              <a:t>: C. </a:t>
            </a:r>
            <a:r>
              <a:rPr lang="es-MX" sz="1600" dirty="0" smtClean="0"/>
              <a:t>PASEO DE LOS LIRIOS ENTRE C. BANDERAS Y C. POTREROS, C. ORIVADA UNION ENTRE C. INDEPENDENCIA A. UNION.</a:t>
            </a:r>
            <a:endParaRPr lang="es-MX" sz="1600" dirty="0"/>
          </a:p>
          <a:p>
            <a:pPr>
              <a:buNone/>
            </a:pPr>
            <a:r>
              <a:rPr lang="es-MX" sz="1600" b="1" dirty="0" smtClean="0"/>
              <a:t>EL </a:t>
            </a:r>
            <a:r>
              <a:rPr lang="es-MX" sz="1600" b="1" dirty="0"/>
              <a:t>VERGEL</a:t>
            </a:r>
            <a:r>
              <a:rPr lang="es-MX" sz="1600" dirty="0"/>
              <a:t>: C.DEPORTES ENTRE C. JUAN DE LA BARRERA Y C. CARDENAL,C.RIO AMAZONAS EN  SU CRUCE CON RIO BALSAS.</a:t>
            </a:r>
          </a:p>
          <a:p>
            <a:pPr>
              <a:buFont typeface="Arial" pitchFamily="34" charset="0"/>
              <a:buNone/>
            </a:pPr>
            <a:r>
              <a:rPr lang="es-MX" sz="1600" b="1" dirty="0" smtClean="0"/>
              <a:t>SAN MARTIN DE LAS FLORES DE ARRIBA: </a:t>
            </a:r>
            <a:r>
              <a:rPr lang="es-MX" sz="1600" dirty="0" smtClean="0"/>
              <a:t>C. CUAHTEMOC AL CRUCE CON LA C . ÁLVARO OREGON.</a:t>
            </a:r>
          </a:p>
          <a:p>
            <a:pPr>
              <a:buFont typeface="Arial" pitchFamily="34" charset="0"/>
              <a:buNone/>
            </a:pPr>
            <a:r>
              <a:rPr lang="es-MX" sz="1600" dirty="0" smtClean="0"/>
              <a:t>SAN PEDRITO: C. AZCAPOZALCO ENTRE C. POZA RICA Y PETRÓLEOS MEXICANOS Y POZA RICA.</a:t>
            </a:r>
          </a:p>
          <a:p>
            <a:pPr>
              <a:buFont typeface="Arial" pitchFamily="34" charset="0"/>
              <a:buNone/>
            </a:pPr>
            <a:r>
              <a:rPr lang="es-MX" sz="1600" b="1" dirty="0" smtClean="0"/>
              <a:t>TOLUQUILLA</a:t>
            </a:r>
            <a:r>
              <a:rPr lang="es-MX" sz="1600" dirty="0" smtClean="0"/>
              <a:t>:C. 20 DE NOVIEMBRE AL RUCE CON CALLE HERRERA Y CAIRO, C. GLEZ GALLO AL CRUCE CON CALLE HERRERA Y CAIRO, C.GLEZ GALLO AL CRUCE CON C.VICENTE GUERRERO, C. ARROYO CHICO AL CRUCE CON C. MORELOS.</a:t>
            </a:r>
          </a:p>
          <a:p>
            <a:pPr>
              <a:buFont typeface="Arial" pitchFamily="34" charset="0"/>
              <a:buNone/>
            </a:pPr>
            <a:endParaRPr lang="es-MX" sz="1600" dirty="0"/>
          </a:p>
          <a:p>
            <a:pPr>
              <a:buFont typeface="Arial" pitchFamily="34" charset="0"/>
              <a:buNone/>
            </a:pPr>
            <a:endParaRPr lang="es-MX" sz="1600" dirty="0" smtClean="0"/>
          </a:p>
          <a:p>
            <a:pPr>
              <a:buFont typeface="Arial" pitchFamily="34" charset="0"/>
              <a:buNone/>
            </a:pPr>
            <a:endParaRPr lang="es-MX" sz="1300" dirty="0" smtClean="0"/>
          </a:p>
          <a:p>
            <a:pPr algn="just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3903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DE 21 AGOSTO   AL  25 DE  AGOSTO     DEL  2017EL  2017</a:t>
            </a:r>
            <a:endParaRPr lang="es-MX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/>
              <a:t>                              </a:t>
            </a:r>
            <a:r>
              <a:rPr lang="es-MX" sz="2000" b="1" dirty="0" smtClean="0"/>
              <a:t>BACHEO </a:t>
            </a:r>
            <a:r>
              <a:rPr lang="es-MX" sz="2000" b="1" dirty="0"/>
              <a:t>ASFALTO </a:t>
            </a:r>
            <a:r>
              <a:rPr lang="es-MX" sz="2000" b="1" dirty="0" smtClean="0"/>
              <a:t>CALIENTE</a:t>
            </a:r>
          </a:p>
          <a:p>
            <a:pPr algn="just">
              <a:buNone/>
            </a:pPr>
            <a:endParaRPr lang="es-MX" sz="2000" b="1" dirty="0" smtClean="0"/>
          </a:p>
          <a:p>
            <a:pPr algn="just">
              <a:buNone/>
            </a:pPr>
            <a:r>
              <a:rPr lang="es-MX" sz="1600" b="1" dirty="0" smtClean="0"/>
              <a:t>LOS CANTAROS: AV. ALBA.</a:t>
            </a:r>
          </a:p>
          <a:p>
            <a:pPr algn="just">
              <a:buNone/>
            </a:pPr>
            <a:r>
              <a:rPr lang="es-MX" sz="1600" b="1" dirty="0" smtClean="0"/>
              <a:t>PARQUES DE SANTA CRUZ : C. SANTA GERTRUDIS </a:t>
            </a:r>
          </a:p>
          <a:p>
            <a:pPr algn="just">
              <a:buNone/>
            </a:pPr>
            <a:r>
              <a:rPr lang="es-MX" sz="1600" b="1" dirty="0" smtClean="0"/>
              <a:t>LAS JUNTAS:C. JUAN DE LA BARRERA Y JIMENEZ .</a:t>
            </a:r>
          </a:p>
        </p:txBody>
      </p:sp>
    </p:spTree>
    <p:extLst>
      <p:ext uri="{BB962C8B-B14F-4D97-AF65-F5344CB8AC3E}">
        <p14:creationId xmlns:p14="http://schemas.microsoft.com/office/powerpoint/2010/main" val="393013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7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DE 21 AGOSTO   AL  25 DE  AGOSTO     DEL  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1710"/>
            <a:ext cx="8661648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1200" b="1" dirty="0"/>
              <a:t>MATERIALES UTILIZADOS Y M2 REPARADOS</a:t>
            </a:r>
          </a:p>
          <a:p>
            <a:pPr algn="ctr">
              <a:buNone/>
            </a:pPr>
            <a:endParaRPr lang="es-MX" sz="1200" b="1" dirty="0" smtClean="0"/>
          </a:p>
          <a:p>
            <a:pPr algn="ctr">
              <a:buNone/>
            </a:pPr>
            <a:endParaRPr lang="es-MX" sz="1200" b="1" dirty="0"/>
          </a:p>
          <a:p>
            <a:pPr algn="just">
              <a:buNone/>
            </a:pPr>
            <a:endParaRPr lang="es-MX" sz="1200" dirty="0" smtClean="0"/>
          </a:p>
          <a:p>
            <a:pPr algn="just">
              <a:buNone/>
            </a:pPr>
            <a:r>
              <a:rPr lang="es-MX" sz="1600" b="1" dirty="0" smtClean="0"/>
              <a:t>ASFALTO CALIENTE : </a:t>
            </a:r>
            <a:r>
              <a:rPr lang="es-MX" sz="1600" dirty="0" smtClean="0"/>
              <a:t>60</a:t>
            </a:r>
            <a:r>
              <a:rPr lang="es-MX" sz="1600" b="1" dirty="0" smtClean="0"/>
              <a:t> </a:t>
            </a:r>
            <a:r>
              <a:rPr lang="es-MX" sz="1600" dirty="0" smtClean="0"/>
              <a:t>TON</a:t>
            </a:r>
          </a:p>
          <a:p>
            <a:pPr algn="just">
              <a:buNone/>
            </a:pPr>
            <a:r>
              <a:rPr lang="es-MX" sz="1600" b="1" dirty="0" smtClean="0"/>
              <a:t>BACHEANDO </a:t>
            </a:r>
            <a:r>
              <a:rPr lang="es-MX" sz="1600" b="1" dirty="0"/>
              <a:t>UN </a:t>
            </a:r>
            <a:r>
              <a:rPr lang="es-MX" sz="1600" b="1" smtClean="0"/>
              <a:t>TOTAL DE</a:t>
            </a:r>
            <a:r>
              <a:rPr lang="es-MX" sz="1600" smtClean="0"/>
              <a:t>:452M</a:t>
            </a:r>
            <a:endParaRPr lang="es-MX" sz="1600" dirty="0"/>
          </a:p>
          <a:p>
            <a:pPr algn="just">
              <a:buNone/>
            </a:pPr>
            <a:r>
              <a:rPr lang="es-MX" sz="1600" b="1" dirty="0" smtClean="0"/>
              <a:t>BACHEO </a:t>
            </a:r>
            <a:r>
              <a:rPr lang="es-MX" sz="1600" b="1" dirty="0"/>
              <a:t>EN </a:t>
            </a:r>
            <a:r>
              <a:rPr lang="es-MX" sz="1600" b="1" dirty="0" smtClean="0"/>
              <a:t>EMPEDRADO</a:t>
            </a:r>
            <a:r>
              <a:rPr lang="es-MX" sz="1600" dirty="0" smtClean="0"/>
              <a:t>:705 M </a:t>
            </a:r>
            <a:endParaRPr lang="es-MX" sz="1600" dirty="0"/>
          </a:p>
          <a:p>
            <a:pPr algn="just">
              <a:buNone/>
            </a:pPr>
            <a:endParaRPr lang="es-MX" sz="1600" dirty="0" smtClean="0"/>
          </a:p>
          <a:p>
            <a:pPr algn="just">
              <a:buNone/>
            </a:pPr>
            <a:endParaRPr lang="es-MX" sz="1300" dirty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10783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3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DE 21 AGOSTO   AL  25 DE  AGOSTO  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3236987" y="5708531"/>
            <a:ext cx="267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EMPEDRADO 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08318"/>
            <a:ext cx="3600400" cy="357289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0280"/>
            <a:ext cx="3744416" cy="37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DE 21 AGOSTO   AL  25 DE  AGOSTO     DEL  2017DEL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2976181" y="5708531"/>
            <a:ext cx="319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</a:t>
            </a:r>
            <a:r>
              <a:rPr lang="es-MX" b="1" dirty="0" smtClean="0"/>
              <a:t>ASFALTO CALIENTE </a:t>
            </a:r>
            <a:endParaRPr lang="es-MX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41" y="1725330"/>
            <a:ext cx="4319240" cy="38574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2338"/>
            <a:ext cx="3995334" cy="40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0325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 SEMANAL DEL 02 AL  05 FEB.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SEMANAL DEL 02 AL  05 FEB. 2016</Template>
  <TotalTime>12030</TotalTime>
  <Words>279</Words>
  <Application>Microsoft Office PowerPoint</Application>
  <PresentationFormat>Presentación en pantalla (4:3)</PresentationFormat>
  <Paragraphs>50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INFORME SEMANAL DEL 02 AL  05 FEB. 2016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21 AGOSTO   AL  25 DE  AGOSTO 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21 AGOSTO   AL  25 DE  AGOSTO     DEL  2017EL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21 AGOSTO   AL  25 DE  AGOSTO 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21 AGOSTO   AL  25 DE  AGOSTO 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21 AGOSTO   AL  25 DE  AGOSTO     DEL  2017DEL 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02  AL  05  DE   FEBRERO  DEL  2016</dc:title>
  <dc:creator>Pavimentos</dc:creator>
  <cp:lastModifiedBy>Pavimentos</cp:lastModifiedBy>
  <cp:revision>454</cp:revision>
  <dcterms:created xsi:type="dcterms:W3CDTF">2016-02-12T15:46:43Z</dcterms:created>
  <dcterms:modified xsi:type="dcterms:W3CDTF">2017-09-07T16:36:47Z</dcterms:modified>
</cp:coreProperties>
</file>