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8" r:id="rId3"/>
    <p:sldId id="276" r:id="rId4"/>
    <p:sldId id="279" r:id="rId5"/>
    <p:sldId id="28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A70B-2199-4257-BEDB-89C34E3C9719}" type="datetimeFigureOut">
              <a:rPr lang="es-MX" smtClean="0"/>
              <a:t>24/05/2017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F7A2F-DC75-44CE-8E84-23A6B3717E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67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B63F0-2C0D-411D-812B-316CDABEC047}" type="datetimeFigureOut">
              <a:rPr lang="es-MX" smtClean="0"/>
              <a:pPr/>
              <a:t>24/05/2017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es-MX" sz="1300" b="1" dirty="0" smtClean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300" dirty="0" smtClean="0"/>
              <a:t/>
            </a:r>
            <a:br>
              <a:rPr lang="es-MX" sz="1300" dirty="0" smtClean="0"/>
            </a:br>
            <a:r>
              <a:rPr lang="es-MX" sz="1300" dirty="0" smtClean="0"/>
              <a:t> </a:t>
            </a:r>
            <a:br>
              <a:rPr lang="es-MX" sz="1300" dirty="0" smtClean="0"/>
            </a:br>
            <a:r>
              <a:rPr lang="es-MX" sz="1300" b="1" dirty="0"/>
              <a:t>SEMANA DEL  </a:t>
            </a:r>
            <a:r>
              <a:rPr lang="es-MX" sz="1300" b="1" dirty="0" smtClean="0"/>
              <a:t>13 </a:t>
            </a:r>
            <a:r>
              <a:rPr lang="es-MX" sz="1300" b="1" dirty="0"/>
              <a:t>DE </a:t>
            </a:r>
            <a:r>
              <a:rPr lang="es-MX" sz="1300" b="1" dirty="0" smtClean="0"/>
              <a:t>MARZO     </a:t>
            </a:r>
            <a:r>
              <a:rPr lang="es-MX" sz="1300" b="1" dirty="0"/>
              <a:t>AL  </a:t>
            </a:r>
            <a:r>
              <a:rPr lang="es-MX" sz="1300" b="1" dirty="0" smtClean="0"/>
              <a:t>17  </a:t>
            </a:r>
            <a:r>
              <a:rPr lang="es-MX" sz="1300" b="1" dirty="0"/>
              <a:t>DE  </a:t>
            </a:r>
            <a:r>
              <a:rPr lang="es-MX" sz="1300" b="1" dirty="0" smtClean="0"/>
              <a:t>MARZO   </a:t>
            </a:r>
            <a:r>
              <a:rPr lang="es-MX" sz="1300" b="1" dirty="0"/>
              <a:t>DEL  </a:t>
            </a:r>
            <a:r>
              <a:rPr lang="es-MX" sz="1300" b="1" dirty="0" smtClean="0"/>
              <a:t>2017</a:t>
            </a:r>
            <a:endParaRPr lang="es-MX" sz="13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2347" y="1396752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r>
              <a:rPr lang="es-MX" sz="2000" b="1" dirty="0" smtClean="0"/>
              <a:t>BACHEO EN EMPEDRADO </a:t>
            </a:r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600" b="1" dirty="0" smtClean="0"/>
          </a:p>
          <a:p>
            <a:pPr algn="just"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23528" y="1259632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600" b="1" dirty="0" smtClean="0"/>
          </a:p>
          <a:p>
            <a:pPr>
              <a:buFont typeface="Arial" pitchFamily="34" charset="0"/>
              <a:buNone/>
            </a:pPr>
            <a:endParaRPr lang="es-MX" sz="1600" b="1" dirty="0" smtClean="0"/>
          </a:p>
          <a:p>
            <a:pPr>
              <a:buNone/>
            </a:pPr>
            <a:r>
              <a:rPr lang="es-MX" sz="1600" dirty="0"/>
              <a:t> </a:t>
            </a:r>
            <a:r>
              <a:rPr lang="es-MX" sz="1600" b="1" dirty="0"/>
              <a:t>ARTESANOS</a:t>
            </a:r>
            <a:r>
              <a:rPr lang="es-MX" sz="1600" dirty="0"/>
              <a:t>: </a:t>
            </a:r>
            <a:r>
              <a:rPr lang="es-MX" sz="1600" dirty="0" smtClean="0"/>
              <a:t>C.ARTESANOS ENTRE RELOJEROS Y ZAPATEROS.</a:t>
            </a:r>
            <a:endParaRPr lang="es-MX" sz="1600" b="1" dirty="0" smtClean="0"/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SAN PEDRITO  </a:t>
            </a:r>
            <a:r>
              <a:rPr lang="es-MX" sz="1600" dirty="0" smtClean="0"/>
              <a:t>: C. FAJA DE ORO ENTRE C. PEMEX Y C.POZA RICA,C.FAJA DE ORO ENTRE C. POZA RICA Y PUERTO PRINCIPE .</a:t>
            </a:r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SAN MARTIN DE LAS FLORES: </a:t>
            </a:r>
            <a:r>
              <a:rPr lang="es-MX" sz="1600" dirty="0" smtClean="0"/>
              <a:t>C. PRIV LAZARO CARDENAS ENTRE C. NARCISO MENDOZA Y C. LÁZARO CARDENAS.</a:t>
            </a:r>
          </a:p>
          <a:p>
            <a:pPr algn="just">
              <a:buFont typeface="Arial" pitchFamily="34" charset="0"/>
              <a:buNone/>
            </a:pPr>
            <a:r>
              <a:rPr lang="es-MX" sz="1600" b="1" dirty="0"/>
              <a:t> </a:t>
            </a:r>
            <a:r>
              <a:rPr lang="es-MX" sz="1600" b="1" dirty="0" smtClean="0"/>
              <a:t>TOLUQUILLA: </a:t>
            </a:r>
            <a:r>
              <a:rPr lang="es-MX" sz="1600" dirty="0" smtClean="0"/>
              <a:t>C. PERIFERICO AL CRUCE CON GUADALUPE VICTORIA ,C.PERIFERICO ENTRE C. HERRERA Y CAIRO Y C. COLÓN, C. JUAREZ AL CRUCE CON C . LOPEZ COTILLA </a:t>
            </a:r>
          </a:p>
          <a:p>
            <a:pPr algn="just">
              <a:buFont typeface="Arial" pitchFamily="34" charset="0"/>
              <a:buNone/>
            </a:pPr>
            <a:r>
              <a:rPr lang="es-MX" sz="1600" b="1" dirty="0" smtClean="0"/>
              <a:t>SAN SEBASTIANITO</a:t>
            </a:r>
            <a:r>
              <a:rPr lang="es-MX" sz="1600" dirty="0" smtClean="0"/>
              <a:t>: C. BLAS ESCOBEDO ENTRE PERIFERICO Y C. ANDINO Y MOYA,C. PEDRO MORENO ENTRE C. HIDALGO A ANTIGUO CAMINO A TLAJOMULCO.</a:t>
            </a:r>
          </a:p>
          <a:p>
            <a:pPr algn="just">
              <a:buFont typeface="Arial" pitchFamily="34" charset="0"/>
              <a:buNone/>
            </a:pPr>
            <a:r>
              <a:rPr lang="es-MX" sz="1600" b="1" dirty="0" smtClean="0"/>
              <a:t>LAS LIEBRES</a:t>
            </a:r>
            <a:r>
              <a:rPr lang="es-MX" sz="1600" dirty="0" smtClean="0"/>
              <a:t>: C. HIDALGO AL CRUCE CON C. BIBLIA </a:t>
            </a:r>
          </a:p>
          <a:p>
            <a:pPr algn="just">
              <a:buFont typeface="Arial" pitchFamily="34" charset="0"/>
              <a:buNone/>
            </a:pPr>
            <a:endParaRPr lang="es-MX" sz="1600" dirty="0" smtClean="0"/>
          </a:p>
          <a:p>
            <a:pPr algn="just">
              <a:buFont typeface="Arial" pitchFamily="34" charset="0"/>
              <a:buNone/>
            </a:pPr>
            <a:endParaRPr lang="es-MX" sz="1600" dirty="0" smtClean="0"/>
          </a:p>
          <a:p>
            <a:pPr algn="just">
              <a:buFont typeface="Arial" pitchFamily="34" charset="0"/>
              <a:buNone/>
            </a:pPr>
            <a:endParaRPr lang="es-MX" sz="1600" b="1" dirty="0" smtClean="0"/>
          </a:p>
          <a:p>
            <a:pPr algn="ctr">
              <a:buFont typeface="Arial" pitchFamily="34" charset="0"/>
              <a:buNone/>
            </a:pPr>
            <a:endParaRPr lang="es-MX" sz="1600" dirty="0" smtClean="0"/>
          </a:p>
          <a:p>
            <a:pPr algn="just">
              <a:buFont typeface="Arial" pitchFamily="34" charset="0"/>
              <a:buNone/>
            </a:pPr>
            <a:endParaRPr lang="es-MX" sz="1300" dirty="0" smtClean="0"/>
          </a:p>
          <a:p>
            <a:pPr algn="just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39035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2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/>
              <a:t> </a:t>
            </a:r>
            <a:br>
              <a:rPr lang="es-MX" sz="1200" dirty="0"/>
            </a:br>
            <a:r>
              <a:rPr lang="es-MX" sz="1200" b="1" dirty="0"/>
              <a:t>SEMANA DEL  13 DE MARZO     AL  17  DE  MARZO   DEL  2017</a:t>
            </a:r>
            <a:endParaRPr lang="es-MX" sz="1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b="1" dirty="0" smtClean="0"/>
              <a:t>                              </a:t>
            </a:r>
            <a:r>
              <a:rPr lang="es-MX" sz="2000" b="1" dirty="0" smtClean="0"/>
              <a:t>BACHEO </a:t>
            </a:r>
            <a:r>
              <a:rPr lang="es-MX" sz="2000" b="1" dirty="0"/>
              <a:t>ASFALTO </a:t>
            </a:r>
            <a:r>
              <a:rPr lang="es-MX" sz="2000" b="1" dirty="0" smtClean="0"/>
              <a:t>CALIENTE</a:t>
            </a:r>
          </a:p>
          <a:p>
            <a:pPr algn="just">
              <a:buNone/>
            </a:pPr>
            <a:endParaRPr lang="es-MX" sz="2000" b="1" dirty="0"/>
          </a:p>
          <a:p>
            <a:pPr algn="just">
              <a:buNone/>
            </a:pPr>
            <a:r>
              <a:rPr lang="es-MX" sz="1400" b="1" dirty="0" smtClean="0"/>
              <a:t>PARQUES DE SANTA MARIA : </a:t>
            </a:r>
            <a:r>
              <a:rPr lang="es-MX" sz="1400" dirty="0" smtClean="0"/>
              <a:t>BAHIA DE LA CONCEPCIÓN,BAHIA PICHILINGUE Y AGRICOLA </a:t>
            </a:r>
          </a:p>
          <a:p>
            <a:pPr algn="just">
              <a:buNone/>
            </a:pPr>
            <a:r>
              <a:rPr lang="es-MX" sz="1400" b="1" dirty="0" smtClean="0"/>
              <a:t>COL CENTRO:</a:t>
            </a:r>
            <a:r>
              <a:rPr lang="es-MX" sz="1400" dirty="0" smtClean="0"/>
              <a:t>HIDALGO Y RIO SECO </a:t>
            </a:r>
          </a:p>
          <a:p>
            <a:pPr algn="just">
              <a:buNone/>
            </a:pPr>
            <a:r>
              <a:rPr lang="es-MX" sz="1400" b="1" dirty="0" smtClean="0"/>
              <a:t>LOS  PUESTOS: </a:t>
            </a:r>
            <a:r>
              <a:rPr lang="es-MX" sz="1400" dirty="0" smtClean="0"/>
              <a:t>BANDERA </a:t>
            </a:r>
          </a:p>
          <a:p>
            <a:pPr algn="just">
              <a:buNone/>
            </a:pPr>
            <a:r>
              <a:rPr lang="es-MX" sz="1400" b="1" dirty="0" smtClean="0"/>
              <a:t> </a:t>
            </a:r>
          </a:p>
          <a:p>
            <a:pPr algn="just">
              <a:buNone/>
            </a:pPr>
            <a:endParaRPr lang="es-MX" sz="2000" b="1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013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>
            <a:normAutofit/>
          </a:bodyPr>
          <a:lstStyle/>
          <a:p>
            <a:r>
              <a:rPr lang="es-MX" sz="13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300" dirty="0"/>
              <a:t/>
            </a:r>
            <a:br>
              <a:rPr lang="es-MX" sz="1300" dirty="0"/>
            </a:br>
            <a:r>
              <a:rPr lang="es-MX" sz="1300" dirty="0"/>
              <a:t> </a:t>
            </a:r>
            <a:br>
              <a:rPr lang="es-MX" sz="1300" dirty="0"/>
            </a:br>
            <a:r>
              <a:rPr lang="es-MX" sz="1300" b="1" dirty="0"/>
              <a:t>SEMANA DEL  13 DE MARZO     AL  17  DE  MARZO   DEL  2017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1710"/>
            <a:ext cx="8661648" cy="5073427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r>
              <a:rPr lang="es-MX" sz="1200" b="1" dirty="0"/>
              <a:t>MATERIALES UTILIZADOS Y M2 REPARADOS</a:t>
            </a:r>
          </a:p>
          <a:p>
            <a:pPr algn="ctr">
              <a:buNone/>
            </a:pPr>
            <a:endParaRPr lang="es-MX" sz="1200" b="1" dirty="0" smtClean="0"/>
          </a:p>
          <a:p>
            <a:pPr algn="ctr">
              <a:buNone/>
            </a:pPr>
            <a:endParaRPr lang="es-MX" sz="1200" b="1" dirty="0"/>
          </a:p>
          <a:p>
            <a:pPr algn="just">
              <a:buNone/>
            </a:pPr>
            <a:endParaRPr lang="es-MX" sz="1200" dirty="0" smtClean="0"/>
          </a:p>
          <a:p>
            <a:pPr algn="just">
              <a:buNone/>
            </a:pPr>
            <a:r>
              <a:rPr lang="es-MX" sz="1200" b="1" dirty="0" smtClean="0"/>
              <a:t>ASFALTO CALIENTE</a:t>
            </a:r>
            <a:r>
              <a:rPr lang="es-MX" sz="1200" dirty="0" smtClean="0"/>
              <a:t>:35 TON</a:t>
            </a:r>
          </a:p>
          <a:p>
            <a:pPr algn="just">
              <a:buNone/>
            </a:pPr>
            <a:r>
              <a:rPr lang="es-MX" sz="1200" b="1" dirty="0" smtClean="0"/>
              <a:t>BACHEANDO </a:t>
            </a:r>
            <a:r>
              <a:rPr lang="es-MX" sz="1200" b="1" dirty="0"/>
              <a:t>UN TOTAL </a:t>
            </a:r>
            <a:r>
              <a:rPr lang="es-MX" sz="1200" b="1" dirty="0" smtClean="0"/>
              <a:t>DE</a:t>
            </a:r>
            <a:r>
              <a:rPr lang="es-MX" sz="1200" dirty="0" smtClean="0"/>
              <a:t>:264 M</a:t>
            </a:r>
            <a:endParaRPr lang="es-MX" sz="1200" dirty="0"/>
          </a:p>
          <a:p>
            <a:pPr algn="just">
              <a:buNone/>
            </a:pPr>
            <a:r>
              <a:rPr lang="es-MX" sz="1200" b="1" dirty="0" smtClean="0"/>
              <a:t>BACHEO </a:t>
            </a:r>
            <a:r>
              <a:rPr lang="es-MX" sz="1200" b="1" dirty="0"/>
              <a:t>EN </a:t>
            </a:r>
            <a:r>
              <a:rPr lang="es-MX" sz="1200" b="1" dirty="0" smtClean="0"/>
              <a:t>EMPEDRADO</a:t>
            </a:r>
            <a:r>
              <a:rPr lang="es-MX" sz="1200" dirty="0" smtClean="0"/>
              <a:t>:563 m </a:t>
            </a:r>
            <a:endParaRPr lang="es-MX" sz="1300" dirty="0"/>
          </a:p>
          <a:p>
            <a:pPr algn="just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dirty="0"/>
          </a:p>
          <a:p>
            <a:pPr algn="just"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10783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3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300" dirty="0"/>
              <a:t/>
            </a:r>
            <a:br>
              <a:rPr lang="es-MX" sz="1300" dirty="0"/>
            </a:br>
            <a:r>
              <a:rPr lang="es-MX" sz="1300" dirty="0"/>
              <a:t> </a:t>
            </a:r>
            <a:br>
              <a:rPr lang="es-MX" sz="1300" dirty="0"/>
            </a:br>
            <a:r>
              <a:rPr lang="es-MX" sz="1300" b="1" dirty="0"/>
              <a:t>SEMANA DEL  13 DE MARZO     AL  17  DE  MARZO   DEL  2017</a:t>
            </a:r>
            <a:endParaRPr lang="es-MX" sz="1300" dirty="0"/>
          </a:p>
        </p:txBody>
      </p:sp>
      <p:sp>
        <p:nvSpPr>
          <p:cNvPr id="6" name="Rectángulo 5"/>
          <p:cNvSpPr/>
          <p:nvPr/>
        </p:nvSpPr>
        <p:spPr>
          <a:xfrm>
            <a:off x="3236987" y="5708531"/>
            <a:ext cx="2670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MX" b="1" dirty="0"/>
              <a:t>BACHEO EN EMPEDRADO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885951" cy="3347756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04864"/>
            <a:ext cx="3807854" cy="335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6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3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300" dirty="0"/>
              <a:t/>
            </a:r>
            <a:br>
              <a:rPr lang="es-MX" sz="1300" dirty="0"/>
            </a:br>
            <a:r>
              <a:rPr lang="es-MX" sz="1300" dirty="0"/>
              <a:t> </a:t>
            </a:r>
            <a:br>
              <a:rPr lang="es-MX" sz="1300" dirty="0"/>
            </a:br>
            <a:r>
              <a:rPr lang="es-MX" sz="1300" b="1" dirty="0"/>
              <a:t>SEMANA DEL  13 DE MARZO     AL  17  DE  MARZO   DEL  2017</a:t>
            </a:r>
            <a:endParaRPr lang="es-MX" sz="1300" dirty="0"/>
          </a:p>
        </p:txBody>
      </p:sp>
      <p:sp>
        <p:nvSpPr>
          <p:cNvPr id="6" name="Rectángulo 5"/>
          <p:cNvSpPr/>
          <p:nvPr/>
        </p:nvSpPr>
        <p:spPr>
          <a:xfrm>
            <a:off x="2976181" y="5708531"/>
            <a:ext cx="3191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MX" b="1" dirty="0"/>
              <a:t>BACHEO EN </a:t>
            </a:r>
            <a:r>
              <a:rPr lang="es-MX" b="1" dirty="0" smtClean="0"/>
              <a:t>ASFALTO CALIENTE 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7160325"/>
      </p:ext>
    </p:extLst>
  </p:cSld>
  <p:clrMapOvr>
    <a:masterClrMapping/>
  </p:clrMapOvr>
</p:sld>
</file>

<file path=ppt/theme/theme1.xml><?xml version="1.0" encoding="utf-8"?>
<a:theme xmlns:a="http://schemas.openxmlformats.org/drawingml/2006/main" name="INFORME SEMANAL DEL 02 AL  05 FEB.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INFORME SEMANAL DEL 02 AL  05 FEB. 2016</Template>
  <TotalTime>9439</TotalTime>
  <Words>269</Words>
  <Application>Microsoft Office PowerPoint</Application>
  <PresentationFormat>Presentación en pantalla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INFORME SEMANAL DEL 02 AL  05 FEB. 2016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13 DE MARZO     AL  17  DE  MARZO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13 DE MARZO     AL  17  DE  MARZO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13 DE MARZO     AL  17  DE  MARZO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13 DE MARZO     AL  17  DE  MARZO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13 DE MARZO     AL  17  DE  MARZO   DEL 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02  AL  05  DE   FEBRERO  DEL  2016</dc:title>
  <dc:creator>Pavimentos</dc:creator>
  <cp:lastModifiedBy>Pavimentos</cp:lastModifiedBy>
  <cp:revision>358</cp:revision>
  <dcterms:created xsi:type="dcterms:W3CDTF">2016-02-12T15:46:43Z</dcterms:created>
  <dcterms:modified xsi:type="dcterms:W3CDTF">2017-05-24T14:16:16Z</dcterms:modified>
</cp:coreProperties>
</file>