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OCTUBRE 2020.xlsx]plantilla '!$B$9:$B$32</c:f>
              <c:strCache>
                <c:ptCount val="24"/>
                <c:pt idx="0">
                  <c:v>CANAL 10 </c:v>
                </c:pt>
                <c:pt idx="1">
                  <c:v>TELEVISA</c:v>
                </c:pt>
                <c:pt idx="2">
                  <c:v>TWITTER</c:v>
                </c:pt>
                <c:pt idx="3">
                  <c:v>TV AZTECA </c:v>
                </c:pt>
                <c:pt idx="4">
                  <c:v>CANAL 6 </c:v>
                </c:pt>
                <c:pt idx="5">
                  <c:v>RADIO DK</c:v>
                </c:pt>
                <c:pt idx="6">
                  <c:v>1150 NOTISISTEMA</c:v>
                </c:pt>
                <c:pt idx="7">
                  <c:v>EL OCCIDENTAL</c:v>
                </c:pt>
                <c:pt idx="8">
                  <c:v>91.5 FM </c:v>
                </c:pt>
                <c:pt idx="9">
                  <c:v>DIARIO </c:v>
                </c:pt>
                <c:pt idx="10">
                  <c:v>LA CRONICA </c:v>
                </c:pt>
                <c:pt idx="11">
                  <c:v>MURAL</c:v>
                </c:pt>
                <c:pt idx="12">
                  <c:v>104.3 FM </c:v>
                </c:pt>
                <c:pt idx="13">
                  <c:v>91.9 FM </c:v>
                </c:pt>
                <c:pt idx="14">
                  <c:v>CANAL 44</c:v>
                </c:pt>
                <c:pt idx="15">
                  <c:v>1010 AM </c:v>
                </c:pt>
                <c:pt idx="16">
                  <c:v>89.5 FM </c:v>
                </c:pt>
                <c:pt idx="17">
                  <c:v>HERALDO </c:v>
                </c:pt>
                <c:pt idx="18">
                  <c:v>QUADRATIN </c:v>
                </c:pt>
                <c:pt idx="19">
                  <c:v>EL INFORMADOR</c:v>
                </c:pt>
                <c:pt idx="20">
                  <c:v>MILENIO</c:v>
                </c:pt>
                <c:pt idx="21">
                  <c:v>101.1 FM </c:v>
                </c:pt>
                <c:pt idx="22">
                  <c:v>820 AM </c:v>
                </c:pt>
                <c:pt idx="23">
                  <c:v>W RADIO </c:v>
                </c:pt>
              </c:strCache>
            </c:strRef>
          </c:cat>
          <c:val>
            <c:numRef>
              <c:f>'[INFORME MENSUAL DE OCTUBRE 2020.xlsx]plantilla '!$F$9:$F$32</c:f>
              <c:numCache>
                <c:formatCode>General</c:formatCode>
                <c:ptCount val="24"/>
                <c:pt idx="0">
                  <c:v>72</c:v>
                </c:pt>
                <c:pt idx="1">
                  <c:v>52</c:v>
                </c:pt>
                <c:pt idx="2">
                  <c:v>97</c:v>
                </c:pt>
                <c:pt idx="3">
                  <c:v>32</c:v>
                </c:pt>
                <c:pt idx="4">
                  <c:v>20</c:v>
                </c:pt>
                <c:pt idx="5">
                  <c:v>17</c:v>
                </c:pt>
                <c:pt idx="6">
                  <c:v>35</c:v>
                </c:pt>
                <c:pt idx="7">
                  <c:v>10</c:v>
                </c:pt>
                <c:pt idx="8">
                  <c:v>15</c:v>
                </c:pt>
                <c:pt idx="9">
                  <c:v>8</c:v>
                </c:pt>
                <c:pt idx="10">
                  <c:v>4</c:v>
                </c:pt>
                <c:pt idx="11">
                  <c:v>2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5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4</c:v>
                </c:pt>
                <c:pt idx="20">
                  <c:v>5</c:v>
                </c:pt>
                <c:pt idx="21">
                  <c:v>1</c:v>
                </c:pt>
                <c:pt idx="22">
                  <c:v>3</c:v>
                </c:pt>
                <c:pt idx="2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002240"/>
        <c:axId val="452003024"/>
      </c:barChart>
      <c:catAx>
        <c:axId val="4520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2003024"/>
        <c:crosses val="autoZero"/>
        <c:auto val="1"/>
        <c:lblAlgn val="ctr"/>
        <c:lblOffset val="100"/>
        <c:noMultiLvlLbl val="0"/>
      </c:catAx>
      <c:valAx>
        <c:axId val="45200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20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POSITIVAS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OCTUBRE 2020.xlsx]plantilla '!$B$41:$B$54</c:f>
              <c:strCache>
                <c:ptCount val="14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CULTURA</c:v>
                </c:pt>
                <c:pt idx="5">
                  <c:v>OBRAS </c:v>
                </c:pt>
                <c:pt idx="6">
                  <c:v>CEMENTERIOS</c:v>
                </c:pt>
                <c:pt idx="7">
                  <c:v>REGIDOR ALFARO </c:v>
                </c:pt>
                <c:pt idx="8">
                  <c:v>SERVICIOS PUBLICOS </c:v>
                </c:pt>
                <c:pt idx="9">
                  <c:v>REGIDOR MALDONADO </c:v>
                </c:pt>
                <c:pt idx="10">
                  <c:v>PADRON Y LICENCIAS </c:v>
                </c:pt>
                <c:pt idx="11">
                  <c:v>PAVIMENTOS </c:v>
                </c:pt>
                <c:pt idx="12">
                  <c:v>ALCALDESA</c:v>
                </c:pt>
                <c:pt idx="13">
                  <c:v>REGIDORA CHAVEZ</c:v>
                </c:pt>
              </c:strCache>
            </c:strRef>
          </c:cat>
          <c:val>
            <c:numRef>
              <c:f>'[INFORME MENSUAL DE OCTUBRE 2020.xlsx]plantilla '!$C$41:$C$54</c:f>
              <c:numCache>
                <c:formatCode>General</c:formatCode>
                <c:ptCount val="14"/>
                <c:pt idx="0">
                  <c:v>49</c:v>
                </c:pt>
                <c:pt idx="1">
                  <c:v>29</c:v>
                </c:pt>
                <c:pt idx="2">
                  <c:v>25</c:v>
                </c:pt>
                <c:pt idx="3">
                  <c:v>25</c:v>
                </c:pt>
                <c:pt idx="4">
                  <c:v>10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v>NEGATIVAS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OCTUBRE 2020.xlsx]plantilla '!$B$41:$B$54</c:f>
              <c:strCache>
                <c:ptCount val="14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CULTURA</c:v>
                </c:pt>
                <c:pt idx="5">
                  <c:v>OBRAS </c:v>
                </c:pt>
                <c:pt idx="6">
                  <c:v>CEMENTERIOS</c:v>
                </c:pt>
                <c:pt idx="7">
                  <c:v>REGIDOR ALFARO </c:v>
                </c:pt>
                <c:pt idx="8">
                  <c:v>SERVICIOS PUBLICOS </c:v>
                </c:pt>
                <c:pt idx="9">
                  <c:v>REGIDOR MALDONADO </c:v>
                </c:pt>
                <c:pt idx="10">
                  <c:v>PADRON Y LICENCIAS </c:v>
                </c:pt>
                <c:pt idx="11">
                  <c:v>PAVIMENTOS </c:v>
                </c:pt>
                <c:pt idx="12">
                  <c:v>ALCALDESA</c:v>
                </c:pt>
                <c:pt idx="13">
                  <c:v>REGIDORA CHAVEZ</c:v>
                </c:pt>
              </c:strCache>
            </c:strRef>
          </c:cat>
          <c:val>
            <c:numRef>
              <c:f>'[INFORME MENSUAL DE OCTUBRE 2020.xlsx]plantilla '!$D$41:$D$54</c:f>
              <c:numCache>
                <c:formatCode>General</c:formatCode>
                <c:ptCount val="14"/>
                <c:pt idx="0">
                  <c:v>127</c:v>
                </c:pt>
                <c:pt idx="2">
                  <c:v>11</c:v>
                </c:pt>
                <c:pt idx="8">
                  <c:v>18</c:v>
                </c:pt>
                <c:pt idx="10">
                  <c:v>8</c:v>
                </c:pt>
                <c:pt idx="11">
                  <c:v>8</c:v>
                </c:pt>
                <c:pt idx="12">
                  <c:v>1</c:v>
                </c:pt>
              </c:numCache>
            </c:numRef>
          </c:val>
        </c:ser>
        <c:ser>
          <c:idx val="2"/>
          <c:order val="2"/>
          <c:tx>
            <c:v>INFORMATIVA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'[INFORME MENSUAL DE OCTUBRE 2020.xlsx]plantilla '!$B$41:$B$54</c:f>
              <c:strCache>
                <c:ptCount val="14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CULTURA</c:v>
                </c:pt>
                <c:pt idx="5">
                  <c:v>OBRAS </c:v>
                </c:pt>
                <c:pt idx="6">
                  <c:v>CEMENTERIOS</c:v>
                </c:pt>
                <c:pt idx="7">
                  <c:v>REGIDOR ALFARO </c:v>
                </c:pt>
                <c:pt idx="8">
                  <c:v>SERVICIOS PUBLICOS </c:v>
                </c:pt>
                <c:pt idx="9">
                  <c:v>REGIDOR MALDONADO </c:v>
                </c:pt>
                <c:pt idx="10">
                  <c:v>PADRON Y LICENCIAS </c:v>
                </c:pt>
                <c:pt idx="11">
                  <c:v>PAVIMENTOS </c:v>
                </c:pt>
                <c:pt idx="12">
                  <c:v>ALCALDESA</c:v>
                </c:pt>
                <c:pt idx="13">
                  <c:v>REGIDORA CHAVEZ</c:v>
                </c:pt>
              </c:strCache>
            </c:strRef>
          </c:cat>
          <c:val>
            <c:numRef>
              <c:f>'[INFORME MENSUAL DE OCTUBRE 2020.xlsx]plantilla '!$E$41:$E$54</c:f>
              <c:numCache>
                <c:formatCode>General</c:formatCode>
                <c:ptCount val="14"/>
                <c:pt idx="0">
                  <c:v>31</c:v>
                </c:pt>
                <c:pt idx="2">
                  <c:v>38</c:v>
                </c:pt>
                <c:pt idx="8">
                  <c:v>1</c:v>
                </c:pt>
                <c:pt idx="12">
                  <c:v>5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003808"/>
        <c:axId val="452003416"/>
      </c:barChart>
      <c:catAx>
        <c:axId val="45200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2003416"/>
        <c:crosses val="autoZero"/>
        <c:auto val="1"/>
        <c:lblAlgn val="ctr"/>
        <c:lblOffset val="100"/>
        <c:noMultiLvlLbl val="0"/>
      </c:catAx>
      <c:valAx>
        <c:axId val="45200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20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'[INFORME MENSUAL DE OCTUBRE 2020.xlsx]plantilla '!$C$60:$E$60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'[INFORME MENSUAL DE OCTUBRE 2020.xlsx]plantilla '!$C$85:$E$85</c:f>
              <c:numCache>
                <c:formatCode>General</c:formatCode>
                <c:ptCount val="3"/>
                <c:pt idx="0">
                  <c:v>161</c:v>
                </c:pt>
                <c:pt idx="1">
                  <c:v>173</c:v>
                </c:pt>
                <c:pt idx="2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Octubre 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459256"/>
              </p:ext>
            </p:extLst>
          </p:nvPr>
        </p:nvGraphicFramePr>
        <p:xfrm>
          <a:off x="2590799" y="3396343"/>
          <a:ext cx="20987657" cy="903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253531"/>
              </p:ext>
            </p:extLst>
          </p:nvPr>
        </p:nvGraphicFramePr>
        <p:xfrm>
          <a:off x="2503714" y="3526971"/>
          <a:ext cx="20900572" cy="879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644644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411</a:t>
                      </a:r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592444"/>
              </p:ext>
            </p:extLst>
          </p:nvPr>
        </p:nvGraphicFramePr>
        <p:xfrm>
          <a:off x="6509657" y="3287486"/>
          <a:ext cx="16794841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27</cp:revision>
  <dcterms:modified xsi:type="dcterms:W3CDTF">2020-12-09T15:56:14Z</dcterms:modified>
</cp:coreProperties>
</file>