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4" r:id="rId5"/>
    <p:sldId id="258" r:id="rId6"/>
    <p:sldId id="262" r:id="rId7"/>
    <p:sldId id="26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108" d="100"/>
          <a:sy n="108" d="100"/>
        </p:scale>
        <p:origin x="-78" y="-1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13/01/2020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 noChangeArrowheads="1"/>
          </p:cNvPicPr>
          <p:nvPr/>
        </p:nvPicPr>
        <p:blipFill>
          <a:blip r:embed="rId2"/>
          <a:srcRect b="22656"/>
          <a:stretch>
            <a:fillRect/>
          </a:stretch>
        </p:blipFill>
        <p:spPr bwMode="auto">
          <a:xfrm rot="10800000">
            <a:off x="571470" y="571480"/>
            <a:ext cx="1714513" cy="142876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392906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INFORME </a:t>
            </a:r>
            <a:r>
              <a:rPr lang="es-MX" sz="2400" dirty="0" smtClean="0"/>
              <a:t>MENSUAL</a:t>
            </a:r>
            <a:endParaRPr lang="es-MX" sz="2400" dirty="0"/>
          </a:p>
          <a:p>
            <a:pPr algn="ctr"/>
            <a:r>
              <a:rPr lang="es-MX" sz="2400" dirty="0"/>
              <a:t>DICIMBRE  2019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71604" y="292893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              DELEGACIÓN MUNICIPAL</a:t>
            </a:r>
          </a:p>
          <a:p>
            <a:r>
              <a:rPr lang="es-MX" sz="2800" b="1" dirty="0"/>
              <a:t>            SAN MARTIN DE LAS FLORES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4800" y="3275111"/>
            <a:ext cx="2232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sz="1400" dirty="0"/>
              <a:t>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xmlns="" id="{1CA6005B-62AC-4322-9F34-5CC714DA38AE}"/>
              </a:ext>
            </a:extLst>
          </p:cNvPr>
          <p:cNvSpPr txBox="1"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 Brigadas de mantenimiento y recuperación de espacios públicos/09 Levantamiento de requerimiento de servicios                                                       Diciembre 2019</a:t>
            </a: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xmlns="" id="{B4EC8E56-4C1D-42C7-A2B1-45D0290F2DE2}"/>
              </a:ext>
            </a:extLst>
          </p:cNvPr>
          <p:cNvSpPr txBox="1"/>
          <p:nvPr/>
        </p:nvSpPr>
        <p:spPr>
          <a:xfrm>
            <a:off x="251520" y="1268760"/>
            <a:ext cx="8640960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xmlns="" id="{DF082E5E-431C-4B6A-A0FE-7EC2E013662A}"/>
              </a:ext>
            </a:extLst>
          </p:cNvPr>
          <p:cNvCxnSpPr/>
          <p:nvPr/>
        </p:nvCxnSpPr>
        <p:spPr>
          <a:xfrm>
            <a:off x="3059832" y="1268760"/>
            <a:ext cx="0" cy="52565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7 CuadroTexto">
            <a:extLst>
              <a:ext uri="{FF2B5EF4-FFF2-40B4-BE49-F238E27FC236}">
                <a16:creationId xmlns:a16="http://schemas.microsoft.com/office/drawing/2014/main" xmlns="" id="{783D2EB8-B82F-4C52-9289-0F1538A55867}"/>
              </a:ext>
            </a:extLst>
          </p:cNvPr>
          <p:cNvSpPr txBox="1"/>
          <p:nvPr/>
        </p:nvSpPr>
        <p:spPr>
          <a:xfrm>
            <a:off x="395536" y="249289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realiza mantenimiento de los baños públicos, que se encuentran ubicados en el interior del mercado </a:t>
            </a:r>
            <a:r>
              <a:rPr lang="es-MX" dirty="0" err="1"/>
              <a:t>Juarez</a:t>
            </a:r>
            <a:r>
              <a:rPr lang="es-MX" dirty="0"/>
              <a:t>.</a:t>
            </a:r>
          </a:p>
        </p:txBody>
      </p:sp>
      <p:pic>
        <p:nvPicPr>
          <p:cNvPr id="12" name="Picture 2" descr="La imagen puede contener: una o varias personas e interior">
            <a:extLst>
              <a:ext uri="{FF2B5EF4-FFF2-40B4-BE49-F238E27FC236}">
                <a16:creationId xmlns:a16="http://schemas.microsoft.com/office/drawing/2014/main" xmlns="" id="{D1B1A6E9-FB62-450B-9C75-0F686ACA7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6573" b="18299"/>
          <a:stretch/>
        </p:blipFill>
        <p:spPr bwMode="auto">
          <a:xfrm>
            <a:off x="3347864" y="1556792"/>
            <a:ext cx="2099347" cy="376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a imagen puede contener: una o varias personas e interior">
            <a:extLst>
              <a:ext uri="{FF2B5EF4-FFF2-40B4-BE49-F238E27FC236}">
                <a16:creationId xmlns:a16="http://schemas.microsoft.com/office/drawing/2014/main" xmlns="" id="{727FC487-43FD-4262-9CEA-3952F09DA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r="12689"/>
          <a:stretch/>
        </p:blipFill>
        <p:spPr bwMode="auto">
          <a:xfrm>
            <a:off x="5695405" y="1556793"/>
            <a:ext cx="2885011" cy="376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xmlns="" id="{4428C9AD-FD9E-444B-87DD-D5E8AD62716E}"/>
              </a:ext>
            </a:extLst>
          </p:cNvPr>
          <p:cNvSpPr txBox="1"/>
          <p:nvPr/>
        </p:nvSpPr>
        <p:spPr>
          <a:xfrm>
            <a:off x="251519" y="1268760"/>
            <a:ext cx="8298527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xmlns="" id="{218201BC-D97F-4726-933C-51A0D68400B6}"/>
              </a:ext>
            </a:extLst>
          </p:cNvPr>
          <p:cNvCxnSpPr/>
          <p:nvPr/>
        </p:nvCxnSpPr>
        <p:spPr>
          <a:xfrm>
            <a:off x="3128919" y="1268760"/>
            <a:ext cx="0" cy="53553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4" descr="La imagen puede contener: 9 personas, personas sonriendo">
            <a:extLst>
              <a:ext uri="{FF2B5EF4-FFF2-40B4-BE49-F238E27FC236}">
                <a16:creationId xmlns:a16="http://schemas.microsoft.com/office/drawing/2014/main" xmlns="" id="{51DD9667-04C1-4CA6-A5DA-C8871783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1"/>
            <a:ext cx="5057800" cy="379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>
            <a:extLst>
              <a:ext uri="{FF2B5EF4-FFF2-40B4-BE49-F238E27FC236}">
                <a16:creationId xmlns:a16="http://schemas.microsoft.com/office/drawing/2014/main" xmlns="" id="{213E76D3-4B5B-48EA-BF1D-C544BAC1C71B}"/>
              </a:ext>
            </a:extLst>
          </p:cNvPr>
          <p:cNvSpPr txBox="1"/>
          <p:nvPr/>
        </p:nvSpPr>
        <p:spPr>
          <a:xfrm>
            <a:off x="611560" y="249289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llevó acabo el en la colonia Guadalupe Ejidal el evento familiar La mujer y la familia.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xmlns="" id="{45399552-471E-4E6E-8D68-60180249680B}"/>
              </a:ext>
            </a:extLst>
          </p:cNvPr>
          <p:cNvSpPr txBox="1"/>
          <p:nvPr/>
        </p:nvSpPr>
        <p:spPr>
          <a:xfrm>
            <a:off x="251520" y="154887"/>
            <a:ext cx="85689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10.-Participantes en el evento				Diciembre 2019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xmlns="" id="{180BBA84-89D0-473B-9C78-4B15AFC5194C}"/>
              </a:ext>
            </a:extLst>
          </p:cNvPr>
          <p:cNvSpPr txBox="1"/>
          <p:nvPr/>
        </p:nvSpPr>
        <p:spPr>
          <a:xfrm>
            <a:off x="148502" y="255829"/>
            <a:ext cx="87129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101 Posada Navideña/11 Asistentes al evento			Diciembre 2019</a:t>
            </a:r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xmlns="" id="{EE9AA296-E977-403D-B2B1-01EEF7125BCF}"/>
              </a:ext>
            </a:extLst>
          </p:cNvPr>
          <p:cNvSpPr txBox="1"/>
          <p:nvPr/>
        </p:nvSpPr>
        <p:spPr>
          <a:xfrm>
            <a:off x="179512" y="976355"/>
            <a:ext cx="8712968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13" name="6 Conector recto">
            <a:extLst>
              <a:ext uri="{FF2B5EF4-FFF2-40B4-BE49-F238E27FC236}">
                <a16:creationId xmlns:a16="http://schemas.microsoft.com/office/drawing/2014/main" xmlns="" id="{EB951A35-A124-4C45-860F-A5F7EDB900FE}"/>
              </a:ext>
            </a:extLst>
          </p:cNvPr>
          <p:cNvCxnSpPr/>
          <p:nvPr/>
        </p:nvCxnSpPr>
        <p:spPr>
          <a:xfrm>
            <a:off x="2843808" y="980728"/>
            <a:ext cx="0" cy="56279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10 Imagen">
            <a:extLst>
              <a:ext uri="{FF2B5EF4-FFF2-40B4-BE49-F238E27FC236}">
                <a16:creationId xmlns:a16="http://schemas.microsoft.com/office/drawing/2014/main" xmlns="" id="{99FC1BC4-21A5-46B6-A325-C13662973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20347"/>
          <a:stretch/>
        </p:blipFill>
        <p:spPr>
          <a:xfrm>
            <a:off x="2987824" y="1124744"/>
            <a:ext cx="26642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1 Imagen">
            <a:extLst>
              <a:ext uri="{FF2B5EF4-FFF2-40B4-BE49-F238E27FC236}">
                <a16:creationId xmlns:a16="http://schemas.microsoft.com/office/drawing/2014/main" xmlns="" id="{7ACF2BAF-2669-4BFD-A17D-76104C28AF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20834"/>
          <a:stretch/>
        </p:blipFill>
        <p:spPr>
          <a:xfrm>
            <a:off x="5976358" y="1124744"/>
            <a:ext cx="270009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2 Imagen">
            <a:extLst>
              <a:ext uri="{FF2B5EF4-FFF2-40B4-BE49-F238E27FC236}">
                <a16:creationId xmlns:a16="http://schemas.microsoft.com/office/drawing/2014/main" xmlns="" id="{B1FCFF4C-D37B-47EE-8AC0-FF551998F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4 Imagen">
            <a:extLst>
              <a:ext uri="{FF2B5EF4-FFF2-40B4-BE49-F238E27FC236}">
                <a16:creationId xmlns:a16="http://schemas.microsoft.com/office/drawing/2014/main" xmlns="" id="{FC6B9CAE-E808-45B4-9807-B5BDBB1709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/>
          <a:stretch/>
        </p:blipFill>
        <p:spPr>
          <a:xfrm>
            <a:off x="3000111" y="4005064"/>
            <a:ext cx="272401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E1AF6AD-6D71-4F12-9379-B4336A95AEF5}"/>
              </a:ext>
            </a:extLst>
          </p:cNvPr>
          <p:cNvSpPr txBox="1"/>
          <p:nvPr/>
        </p:nvSpPr>
        <p:spPr>
          <a:xfrm>
            <a:off x="251520" y="1268760"/>
            <a:ext cx="24482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realizo posada navideña a la comunidad de San Martin de las Flores  asistieron 900 personas aproximadamente.</a:t>
            </a:r>
          </a:p>
          <a:p>
            <a:r>
              <a:rPr lang="es-MX" dirty="0"/>
              <a:t> se realizaron actividades de juegos entretenimiento de payasos con rifas y muchos regalos como juguetes , bolos y pelotas al igual con rifas  de piñatas y bicis contamos con invitado el Regidor Jaime Contreras Estrada y el camioncito de la Coca Cola. </a:t>
            </a:r>
          </a:p>
        </p:txBody>
      </p:sp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xmlns="" id="{62BB5048-2F73-424A-8249-A105BAB034EE}"/>
              </a:ext>
            </a:extLst>
          </p:cNvPr>
          <p:cNvSpPr txBox="1"/>
          <p:nvPr/>
        </p:nvSpPr>
        <p:spPr>
          <a:xfrm>
            <a:off x="323528" y="332656"/>
            <a:ext cx="84249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 Brigadas de mantenimiento y recuperación de espacios públicos/09 Levantamiento de requerimiento de servicios			DICIEMBRE DE 2019</a:t>
            </a:r>
          </a:p>
          <a:p>
            <a:endParaRPr lang="es-MX" dirty="0"/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xmlns="" id="{D91BA05A-4DE9-44D3-8036-81B01C344BB5}"/>
              </a:ext>
            </a:extLst>
          </p:cNvPr>
          <p:cNvSpPr txBox="1"/>
          <p:nvPr/>
        </p:nvSpPr>
        <p:spPr>
          <a:xfrm>
            <a:off x="323528" y="1124744"/>
            <a:ext cx="8424936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xmlns="" id="{746459A6-3E4A-40C9-B468-8FC35F7B1BB5}"/>
              </a:ext>
            </a:extLst>
          </p:cNvPr>
          <p:cNvCxnSpPr/>
          <p:nvPr/>
        </p:nvCxnSpPr>
        <p:spPr>
          <a:xfrm>
            <a:off x="2843808" y="1124744"/>
            <a:ext cx="0" cy="53553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7 Imagen">
            <a:extLst>
              <a:ext uri="{FF2B5EF4-FFF2-40B4-BE49-F238E27FC236}">
                <a16:creationId xmlns:a16="http://schemas.microsoft.com/office/drawing/2014/main" xmlns="" id="{860D2497-E02D-4E26-BF7A-1E81E0325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3131840" y="1412776"/>
            <a:ext cx="2571750" cy="253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8 Imagen">
            <a:extLst>
              <a:ext uri="{FF2B5EF4-FFF2-40B4-BE49-F238E27FC236}">
                <a16:creationId xmlns:a16="http://schemas.microsoft.com/office/drawing/2014/main" xmlns="" id="{A93BD757-C0BB-4033-A000-6CEA1F6F3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75" y="4077072"/>
            <a:ext cx="303582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9 Imagen">
            <a:extLst>
              <a:ext uri="{FF2B5EF4-FFF2-40B4-BE49-F238E27FC236}">
                <a16:creationId xmlns:a16="http://schemas.microsoft.com/office/drawing/2014/main" xmlns="" id="{BD156FDC-2662-4A64-8686-03A47EC72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8"/>
          <a:stretch/>
        </p:blipFill>
        <p:spPr>
          <a:xfrm>
            <a:off x="5892496" y="1412776"/>
            <a:ext cx="2658016" cy="246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0 CuadroTexto">
            <a:extLst>
              <a:ext uri="{FF2B5EF4-FFF2-40B4-BE49-F238E27FC236}">
                <a16:creationId xmlns:a16="http://schemas.microsoft.com/office/drawing/2014/main" xmlns="" id="{EE11F388-DC41-4A0D-B6F9-D6ACB4FF6A05}"/>
              </a:ext>
            </a:extLst>
          </p:cNvPr>
          <p:cNvSpPr txBox="1"/>
          <p:nvPr/>
        </p:nvSpPr>
        <p:spPr>
          <a:xfrm>
            <a:off x="467544" y="249289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-Se realizo poda de maleza  en centro de salud </a:t>
            </a:r>
          </a:p>
          <a:p>
            <a:r>
              <a:rPr lang="es-MX" dirty="0"/>
              <a:t>Con riesgo de dengue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A0669FF-2ACF-4CAA-99BF-CEBD732BFBBB}"/>
              </a:ext>
            </a:extLst>
          </p:cNvPr>
          <p:cNvSpPr txBox="1"/>
          <p:nvPr/>
        </p:nvSpPr>
        <p:spPr>
          <a:xfrm>
            <a:off x="323528" y="260648"/>
            <a:ext cx="84969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10 Participantes en el evento				Diciembre de2019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AB15014-1774-4D58-9F41-B784B0C1258D}"/>
              </a:ext>
            </a:extLst>
          </p:cNvPr>
          <p:cNvSpPr txBox="1"/>
          <p:nvPr/>
        </p:nvSpPr>
        <p:spPr>
          <a:xfrm>
            <a:off x="323528" y="1340768"/>
            <a:ext cx="8496944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A86F935-8A71-447A-83E0-B8839415D997}"/>
              </a:ext>
            </a:extLst>
          </p:cNvPr>
          <p:cNvCxnSpPr/>
          <p:nvPr/>
        </p:nvCxnSpPr>
        <p:spPr>
          <a:xfrm>
            <a:off x="3347864" y="1340768"/>
            <a:ext cx="0" cy="51125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A4EB0C2-BF23-4F50-9C90-3CEB4358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9"/>
          <a:stretch/>
        </p:blipFill>
        <p:spPr>
          <a:xfrm>
            <a:off x="3479372" y="1486987"/>
            <a:ext cx="2304256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5C1DBC9-59AF-4AFD-8A69-74147EF3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4"/>
          <a:stretch/>
        </p:blipFill>
        <p:spPr>
          <a:xfrm>
            <a:off x="6012160" y="1484784"/>
            <a:ext cx="243524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B762D9F-6EC2-4B02-897D-515E765C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95" y="4077072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839D087-0B1E-488E-822A-3F00AE55F843}"/>
              </a:ext>
            </a:extLst>
          </p:cNvPr>
          <p:cNvSpPr txBox="1"/>
          <p:nvPr/>
        </p:nvSpPr>
        <p:spPr>
          <a:xfrm>
            <a:off x="323527" y="2093800"/>
            <a:ext cx="2376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llevó evento familiar La mujer y la familia</a:t>
            </a:r>
          </a:p>
          <a:p>
            <a:r>
              <a:rPr lang="es-MX" dirty="0"/>
              <a:t>Delegación de San Martin de las Flores asistió al evento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1B9A89C-770B-4ACE-BE3F-38F55D08A403}"/>
              </a:ext>
            </a:extLst>
          </p:cNvPr>
          <p:cNvSpPr txBox="1"/>
          <p:nvPr/>
        </p:nvSpPr>
        <p:spPr>
          <a:xfrm>
            <a:off x="323528" y="260648"/>
            <a:ext cx="8352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14 Resanado de Fachada/  15 Pintado de Fachada		Diciembre de 2019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BAE2994-BFF2-4EC6-B192-D2EE212190AA}"/>
              </a:ext>
            </a:extLst>
          </p:cNvPr>
          <p:cNvSpPr txBox="1"/>
          <p:nvPr/>
        </p:nvSpPr>
        <p:spPr>
          <a:xfrm>
            <a:off x="323528" y="1548266"/>
            <a:ext cx="8496944" cy="5040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51C7850-1351-4EE3-9BB5-B2670269F17D}"/>
              </a:ext>
            </a:extLst>
          </p:cNvPr>
          <p:cNvCxnSpPr/>
          <p:nvPr/>
        </p:nvCxnSpPr>
        <p:spPr>
          <a:xfrm>
            <a:off x="3059832" y="1484784"/>
            <a:ext cx="0" cy="50405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3DB54A3-383B-49F3-980C-8CD8D4F9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r="1092"/>
          <a:stretch/>
        </p:blipFill>
        <p:spPr>
          <a:xfrm>
            <a:off x="3334997" y="2456799"/>
            <a:ext cx="2329990" cy="285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5F63E8E-5BAD-453E-9AF1-A9ED7CE28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2348880"/>
            <a:ext cx="2220641" cy="296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F6C9ED9-954C-4E65-A0CA-D7F0DA4EDD21}"/>
              </a:ext>
            </a:extLst>
          </p:cNvPr>
          <p:cNvSpPr txBox="1"/>
          <p:nvPr/>
        </p:nvSpPr>
        <p:spPr>
          <a:xfrm>
            <a:off x="362754" y="2348880"/>
            <a:ext cx="2723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-Se realizo Resanado de fachada y pintado de fachada por parte de personal de la Delegación de San Martin de las Flore </a:t>
            </a:r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438</TotalTime>
  <Words>244</Words>
  <Application>Microsoft Office PowerPoint</Application>
  <PresentationFormat>Presentación en pantalla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38</cp:revision>
  <dcterms:created xsi:type="dcterms:W3CDTF">2019-04-12T15:45:24Z</dcterms:created>
  <dcterms:modified xsi:type="dcterms:W3CDTF">2020-01-13T16:07:39Z</dcterms:modified>
</cp:coreProperties>
</file>