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72" r:id="rId2"/>
    <p:sldId id="274" r:id="rId3"/>
    <p:sldId id="295" r:id="rId4"/>
    <p:sldId id="281" r:id="rId5"/>
    <p:sldId id="298" r:id="rId6"/>
    <p:sldId id="300" r:id="rId7"/>
    <p:sldId id="275" r:id="rId8"/>
    <p:sldId id="264" r:id="rId9"/>
    <p:sldId id="299" r:id="rId10"/>
    <p:sldId id="297" r:id="rId11"/>
    <p:sldId id="270" r:id="rId12"/>
    <p:sldId id="25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9132B-6D06-4335-84D9-F345BA58AA9D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BF5-D77C-42AF-ACFB-7458A413175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98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BBF5-D77C-42AF-ACFB-7458A4131754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FBBF5-D77C-42AF-ACFB-7458A4131754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10/03/2020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844824"/>
            <a:ext cx="6768752" cy="151216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s-A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</a:t>
            </a:r>
            <a:r>
              <a:rPr lang="es-A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algn="ctr">
              <a:buNone/>
            </a:pPr>
            <a:endParaRPr lang="es-A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AR" sz="55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Dirección De Delegaciones y Agencias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AR" sz="5500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Municipales. </a:t>
            </a:r>
            <a:endParaRPr lang="es-AR" sz="5500" b="1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s-AR" sz="3800" b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AR" b="1" dirty="0" smtClean="0"/>
          </a:p>
          <a:p>
            <a:pPr algn="ctr">
              <a:buNone/>
            </a:pPr>
            <a:r>
              <a:rPr lang="es-AR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Calerilla</a:t>
            </a:r>
            <a:r>
              <a:rPr lang="es-AR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4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pic>
        <p:nvPicPr>
          <p:cNvPr id="7" name="6 Imagen" descr="logotipo ayuntamiento act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1800200" cy="18002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339752" y="371703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 Black" pitchFamily="34" charset="0"/>
              </a:rPr>
              <a:t>INFORME </a:t>
            </a:r>
            <a:r>
              <a:rPr lang="es-MX" b="1" dirty="0" smtClean="0">
                <a:latin typeface="Arial Black" pitchFamily="34" charset="0"/>
              </a:rPr>
              <a:t>MENSUAL</a:t>
            </a:r>
          </a:p>
          <a:p>
            <a:pPr algn="ctr"/>
            <a:r>
              <a:rPr lang="es-MX" b="1" dirty="0" smtClean="0">
                <a:latin typeface="Arial Black" pitchFamily="34" charset="0"/>
              </a:rPr>
              <a:t> </a:t>
            </a:r>
            <a:r>
              <a:rPr lang="es-MX" b="1" dirty="0" smtClean="0">
                <a:latin typeface="Arial Black" pitchFamily="34" charset="0"/>
              </a:rPr>
              <a:t>FEBRERO 2020</a:t>
            </a:r>
            <a:endParaRPr lang="es-MX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13690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5.- Apoyo a otras Dependencias  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24744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 PERSONAL DE COMUDE Y LA PRESENCIA DEL AGENTE  DE ESTA AGENCIA  DE LA CALERILLA  SE LLEVO ACABO LA CARAVANA DEPORTIVA EL 31 DE ENERO DE 4:30 PM. S 6:30 EN  </a:t>
            </a:r>
            <a:r>
              <a:rPr lang="es-MX" sz="1400" smtClean="0"/>
              <a:t>LA PLAZA  CON LA ASISTENCIA DE 60 NIÑOS</a:t>
            </a:r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5486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Febrero   2020</a:t>
            </a:r>
            <a:endParaRPr lang="es-MX" dirty="0"/>
          </a:p>
        </p:txBody>
      </p:sp>
      <p:pic>
        <p:nvPicPr>
          <p:cNvPr id="13314" name="Picture 2" descr="C:\Users\Calerilla.Delegación\Desktop\FOTOS\MAYO 19\IMG-20190507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6136" y="3969060"/>
            <a:ext cx="2400000" cy="1800000"/>
          </a:xfrm>
          <a:prstGeom prst="rect">
            <a:avLst/>
          </a:prstGeom>
          <a:noFill/>
        </p:spPr>
      </p:pic>
      <p:pic>
        <p:nvPicPr>
          <p:cNvPr id="13315" name="Picture 3" descr="C:\Users\Calerilla.Delegación\Desktop\FOTOS\MAYO 19\thumbnail_IMG_20190507_092701476_HD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3987164"/>
            <a:ext cx="2400000" cy="1800000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JULIO\thumbnail_IMG_20190705_092242121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1565669"/>
            <a:ext cx="2400000" cy="1800000"/>
          </a:xfrm>
          <a:prstGeom prst="rect">
            <a:avLst/>
          </a:prstGeom>
          <a:noFill/>
        </p:spPr>
      </p:pic>
      <p:pic>
        <p:nvPicPr>
          <p:cNvPr id="1027" name="Picture 3" descr="C:\Users\Calerilla.Delegación\Desktop\FOTOS\JULIO\thumbnail_IMG_20190705_092316686_HD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84260" y="1340768"/>
            <a:ext cx="1656000" cy="22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136904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5.- Apoyo a otras Dependencias  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39552" y="1484784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 PERSONAL DE ESTA AGENCIA  DE LA CALERILLA  SE  REALIZO LA PEGA DE  LAS  SIGUIENTES PUBLICACIONES:</a:t>
            </a:r>
          </a:p>
          <a:p>
            <a:r>
              <a:rPr lang="es-MX" sz="1400" dirty="0" smtClean="0"/>
              <a:t>1.- PROGRAMAS SOCIALES </a:t>
            </a:r>
          </a:p>
          <a:p>
            <a:r>
              <a:rPr lang="es-MX" sz="1400" dirty="0" smtClean="0"/>
              <a:t>2.-EL CANGE DE ACTAS DE      NACIMIENTOS</a:t>
            </a:r>
          </a:p>
          <a:p>
            <a:r>
              <a:rPr lang="es-MX" sz="1400" dirty="0" smtClean="0"/>
              <a:t>3.- CONVOCATORIA PONLE EL NOMBRE AL GATO</a:t>
            </a:r>
          </a:p>
          <a:p>
            <a:r>
              <a:rPr lang="es-MX" sz="1400" dirty="0" smtClean="0"/>
              <a:t>4- CAMPAÑA ANTIRRABICA</a:t>
            </a:r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588224" y="5486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Febrero  2020</a:t>
            </a:r>
            <a:endParaRPr lang="es-MX" dirty="0"/>
          </a:p>
        </p:txBody>
      </p:sp>
      <p:pic>
        <p:nvPicPr>
          <p:cNvPr id="13314" name="Picture 2" descr="C:\Users\Calerilla.Delegación\Desktop\FOTOS\MAYO 19\IMG-20190507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3888" y="3861048"/>
            <a:ext cx="1755000" cy="2340000"/>
          </a:xfrm>
          <a:prstGeom prst="rect">
            <a:avLst/>
          </a:prstGeom>
          <a:noFill/>
        </p:spPr>
      </p:pic>
      <p:pic>
        <p:nvPicPr>
          <p:cNvPr id="13315" name="Picture 3" descr="C:\Users\Calerilla.Delegación\Desktop\FOTOS\MAYO 19\thumbnail_IMG_20190507_092701476_HD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39163" y="1340768"/>
            <a:ext cx="1701000" cy="2268000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JULIO\thumbnail_IMG_20190705_092242121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26988" y="1340768"/>
            <a:ext cx="1701000" cy="2268000"/>
          </a:xfrm>
          <a:prstGeom prst="rect">
            <a:avLst/>
          </a:prstGeom>
          <a:noFill/>
        </p:spPr>
      </p:pic>
      <p:pic>
        <p:nvPicPr>
          <p:cNvPr id="1027" name="Picture 3" descr="C:\Users\Calerilla.Delegación\Desktop\FOTOS\JULIO\thumbnail_IMG_20190705_092316686_HD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40152" y="3861048"/>
            <a:ext cx="175500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68760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7.- Actividades Administrativas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131840" y="1268760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4788024" y="1556792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chemeClr val="tx1"/>
                </a:solidFill>
              </a:rPr>
              <a:t>Fo</a:t>
            </a:r>
            <a:r>
              <a:rPr lang="es-MX" dirty="0" smtClean="0">
                <a:solidFill>
                  <a:schemeClr val="tx1"/>
                </a:solidFill>
              </a:rPr>
              <a:t>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2" y="1484784"/>
            <a:ext cx="2232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ATENCION CIUDADANA</a:t>
            </a:r>
          </a:p>
          <a:p>
            <a:endParaRPr lang="es-MX" sz="1600" dirty="0" smtClean="0"/>
          </a:p>
          <a:p>
            <a:r>
              <a:rPr lang="es-MX" sz="1400" dirty="0" smtClean="0"/>
              <a:t>SE REALIZARON CONSTANCIAS DE DOMICILIO, SE ATENDIERON REPORTES Y SE </a:t>
            </a:r>
            <a:r>
              <a:rPr lang="es-MX" sz="1400" smtClean="0"/>
              <a:t>DIO ASESORIA.</a:t>
            </a:r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6300192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Febrero 2020</a:t>
            </a:r>
            <a:endParaRPr lang="es-MX" dirty="0"/>
          </a:p>
        </p:txBody>
      </p:sp>
      <p:pic>
        <p:nvPicPr>
          <p:cNvPr id="8" name="Picture 2" descr="C:\Users\Calerilla.Delegación\Desktop\FOTOS\MAYO 19\thumbnail_IMG-20190508-WA00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35896" y="1484784"/>
            <a:ext cx="1620000" cy="2160000"/>
          </a:xfrm>
          <a:prstGeom prst="rect">
            <a:avLst/>
          </a:prstGeom>
          <a:noFill/>
        </p:spPr>
      </p:pic>
      <p:pic>
        <p:nvPicPr>
          <p:cNvPr id="6" name="Picture 2" descr="C:\Users\Calerilla.Delegación\Desktop\FOTOS\DICIEMBRE 19\thumbnail_IMG-20191216-WA00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4149080"/>
            <a:ext cx="2400000" cy="1800000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ENERO 2020\thumbnail_IMG_20200116_145856562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4" y="1556792"/>
            <a:ext cx="2592000" cy="1944000"/>
          </a:xfrm>
          <a:prstGeom prst="rect">
            <a:avLst/>
          </a:prstGeom>
          <a:noFill/>
        </p:spPr>
      </p:pic>
      <p:pic>
        <p:nvPicPr>
          <p:cNvPr id="9" name="Picture 2" descr="C:\Users\Calerilla.Delegación\Desktop\FOTOS\FEBRERO 2020\thumbnail_IMG_20200124_125601958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05064"/>
            <a:ext cx="162000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 Visitas a Colonias/Levantamiento de requerimientos de servicios    Febrero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644008" y="1628800"/>
            <a:ext cx="2448272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16016" y="3933056"/>
            <a:ext cx="244827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Foto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484784"/>
            <a:ext cx="2232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SE VERIFICO CON NUESTRO PERSONAL, QUE LA DIRECCION DE PIPAS DE AGUA POTABLE ATENDIERA EL REPORTE POR FALTA DE AGUA EN  EL COLOMO, LA TEJA, LAURELES Y PROLONGACION ITURBIDE, LOS DIAS: 27 DE ENERO, 10,19 Y 24 DE FEBRERO.</a:t>
            </a:r>
          </a:p>
        </p:txBody>
      </p:sp>
      <p:pic>
        <p:nvPicPr>
          <p:cNvPr id="12290" name="Picture 2" descr="C:\Users\Calerilla.Delegación\Desktop\FOTOS\MAYO 19\IMG-20190520-WA000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1628800"/>
            <a:ext cx="2592000" cy="1944000"/>
          </a:xfrm>
          <a:prstGeom prst="rect">
            <a:avLst/>
          </a:prstGeom>
          <a:noFill/>
        </p:spPr>
      </p:pic>
      <p:pic>
        <p:nvPicPr>
          <p:cNvPr id="12291" name="Picture 3" descr="C:\Users\Calerilla.Delegación\Desktop\FOTOS\MAYO 19\IMG-20190520-WA000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3933056"/>
            <a:ext cx="2520280" cy="1890210"/>
          </a:xfrm>
          <a:prstGeom prst="rect">
            <a:avLst/>
          </a:prstGeom>
          <a:noFill/>
        </p:spPr>
      </p:pic>
      <p:pic>
        <p:nvPicPr>
          <p:cNvPr id="3074" name="Picture 2" descr="C:\Users\Calerilla.Delegación\Desktop\FOTOS\JULIO\IMG-20190704-WA0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1628800"/>
            <a:ext cx="2544000" cy="1908000"/>
          </a:xfrm>
          <a:prstGeom prst="rect">
            <a:avLst/>
          </a:prstGeom>
          <a:noFill/>
        </p:spPr>
      </p:pic>
      <p:pic>
        <p:nvPicPr>
          <p:cNvPr id="3075" name="Picture 3" descr="C:\Users\Calerilla.Delegación\Desktop\FOTOS\JULIO\IMG-20190704-WA00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31840" y="3933056"/>
            <a:ext cx="2496000" cy="18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 Febrero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1484784"/>
            <a:ext cx="22322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 SE VERIFICO  LA  PODA EN VARIAS GARDINERAS Y EL CAMELLON. LA DIRECCION DE  PARQUES ATENDIO LOS REPORTES  PERTENECIENTES A  LA CALERILLA EL DIA 29 DE ENERO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2" name="Picture 2" descr="C:\Users\Calerilla.Delegación\Desktop\FOTOS\ENERO 2020\IMG-20200117-WA00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628800"/>
            <a:ext cx="2400000" cy="1800000"/>
          </a:xfrm>
          <a:prstGeom prst="rect">
            <a:avLst/>
          </a:prstGeom>
          <a:noFill/>
        </p:spPr>
      </p:pic>
      <p:pic>
        <p:nvPicPr>
          <p:cNvPr id="2051" name="Picture 3" descr="C:\Users\Calerilla.Delegación\Desktop\FOTOS\ENERO 2020\IMG-20200117-WA00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6136" y="1628800"/>
            <a:ext cx="2400000" cy="1800000"/>
          </a:xfrm>
          <a:prstGeom prst="rect">
            <a:avLst/>
          </a:prstGeom>
          <a:noFill/>
        </p:spPr>
      </p:pic>
      <p:pic>
        <p:nvPicPr>
          <p:cNvPr id="2052" name="Picture 4" descr="C:\Users\Calerilla.Delegación\Desktop\FOTOS\ENERO 2020\IMG-20200117-WA000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03848" y="3933056"/>
            <a:ext cx="2400000" cy="1800000"/>
          </a:xfrm>
          <a:prstGeom prst="rect">
            <a:avLst/>
          </a:prstGeom>
          <a:noFill/>
        </p:spPr>
      </p:pic>
      <p:pic>
        <p:nvPicPr>
          <p:cNvPr id="2053" name="Picture 5" descr="C:\Users\Calerilla.Delegación\Desktop\FOTOS\ENERO 2020\thumbnail_IMG_20200117_092423993_HDR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96136" y="3933056"/>
            <a:ext cx="240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Febrero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1484784"/>
            <a:ext cx="22322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 SE VERIFICO QUE LA DIRECCION DE PARQUES Y JARDINES  ATENDIERA LOS REPORTES  DEL RIEGO DE LAS JARDINERAS  DE LA PLAZA DE LA CALERILLA , LOS DIAS  O7 Y  EL 21 DE ESTE MES.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2053" name="Picture 5" descr="C:\Users\Calerilla.Delegación\Desktop\FOTOS\MAYO 19\IMG-20190506-WA0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3861048"/>
            <a:ext cx="2376264" cy="2016224"/>
          </a:xfrm>
          <a:prstGeom prst="rect">
            <a:avLst/>
          </a:prstGeom>
          <a:noFill/>
        </p:spPr>
      </p:pic>
      <p:pic>
        <p:nvPicPr>
          <p:cNvPr id="2054" name="Picture 6" descr="C:\Users\Calerilla.Delegación\Desktop\FOTOS\MAYO 19\IMG-20190506-WA0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5856" y="3861048"/>
            <a:ext cx="2368001" cy="2016224"/>
          </a:xfrm>
          <a:prstGeom prst="rect">
            <a:avLst/>
          </a:prstGeom>
          <a:noFill/>
        </p:spPr>
      </p:pic>
      <p:pic>
        <p:nvPicPr>
          <p:cNvPr id="2050" name="Picture 2" descr="C:\Users\Calerilla.Delegación\Desktop\FOTOS\AGOSTO\IMG-20190812-WA00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484784"/>
            <a:ext cx="2368001" cy="1944215"/>
          </a:xfrm>
          <a:prstGeom prst="rect">
            <a:avLst/>
          </a:prstGeom>
          <a:noFill/>
        </p:spPr>
      </p:pic>
      <p:pic>
        <p:nvPicPr>
          <p:cNvPr id="2051" name="Picture 3" descr="C:\Users\Calerilla.Delegación\Desktop\FOTOS\AGOSTO\IMG-20190812-WA00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1484784"/>
            <a:ext cx="2376264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Febrero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1484784"/>
            <a:ext cx="22322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 SE VERIFICO QUE LA DIRECCION DE PARQUES Y JARDINES  ATENDIERA EL REPORTE DE ARBOLES SECOS POR LA CALLE LOPEZ MATEOS. 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2053" name="Picture 5" descr="C:\Users\Calerilla.Delegación\Desktop\FOTOS\MAYO 19\IMG-20190506-WA0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3933056"/>
            <a:ext cx="1701000" cy="2268000"/>
          </a:xfrm>
          <a:prstGeom prst="rect">
            <a:avLst/>
          </a:prstGeom>
          <a:noFill/>
        </p:spPr>
      </p:pic>
      <p:pic>
        <p:nvPicPr>
          <p:cNvPr id="2050" name="Picture 2" descr="C:\Users\Calerilla.Delegación\Desktop\FOTOS\AGOSTO\IMG-20190812-WA00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1340768"/>
            <a:ext cx="1701000" cy="22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3.-Visitas a Colonias/ Levantamiento de requerimiento de servicios  Febrero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1484784"/>
            <a:ext cx="22322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CON PERSONAL DE ESTA AGENCIA,  SE VERIFICO QUE LA DIRECCION  DE MANTENIMIENTO A VIALIDADES Y PAVIMIENTOS  ATENDIERA EL REPORTE  DE EMPEDRADO DE LA COL. LAS POMAS DE LA  CALLE PROLONGACION COLON .</a:t>
            </a:r>
          </a:p>
          <a:p>
            <a:endParaRPr lang="es-MX" sz="1400" dirty="0" smtClean="0"/>
          </a:p>
          <a:p>
            <a:endParaRPr lang="es-MX" sz="1400" dirty="0" smtClean="0"/>
          </a:p>
        </p:txBody>
      </p:sp>
      <p:pic>
        <p:nvPicPr>
          <p:cNvPr id="2053" name="Picture 5" descr="C:\Users\Calerilla.Delegación\Desktop\FOTOS\MAYO 19\IMG-20190506-WA00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4208" y="3789040"/>
            <a:ext cx="1316250" cy="2340000"/>
          </a:xfrm>
          <a:prstGeom prst="rect">
            <a:avLst/>
          </a:prstGeom>
          <a:noFill/>
        </p:spPr>
      </p:pic>
      <p:pic>
        <p:nvPicPr>
          <p:cNvPr id="2054" name="Picture 6" descr="C:\Users\Calerilla.Delegación\Desktop\FOTOS\MAYO 19\IMG-20190506-WA0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840" y="4293096"/>
            <a:ext cx="2880001" cy="1620000"/>
          </a:xfrm>
          <a:prstGeom prst="rect">
            <a:avLst/>
          </a:prstGeom>
          <a:noFill/>
        </p:spPr>
      </p:pic>
      <p:pic>
        <p:nvPicPr>
          <p:cNvPr id="2050" name="Picture 2" descr="C:\Users\Calerilla.Delegación\Desktop\FOTOS\AGOSTO\IMG-20190812-WA001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790890"/>
            <a:ext cx="2560001" cy="1710117"/>
          </a:xfrm>
          <a:prstGeom prst="rect">
            <a:avLst/>
          </a:prstGeom>
          <a:noFill/>
        </p:spPr>
      </p:pic>
      <p:pic>
        <p:nvPicPr>
          <p:cNvPr id="2051" name="Picture 3" descr="C:\Users\Calerilla.Delegación\Desktop\FOTOS\AGOSTO\IMG-20190812-WA00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59832" y="1772816"/>
            <a:ext cx="256000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4.- Brigadas de mantenimiento y recuperación de espacios                Febrero 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1484784"/>
            <a:ext cx="2232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EL PERSONAL DE ESTA AGENCIA  REALIZO  TRABAJO DE PODA Y  BARRIDO EN LA CALLE LOPEZ  MATEOS DE LA AGENCIA LA CALERILLA  EL 07 DE FEBRERO</a:t>
            </a:r>
          </a:p>
        </p:txBody>
      </p:sp>
      <p:pic>
        <p:nvPicPr>
          <p:cNvPr id="2" name="Picture 2" descr="C:\Users\Calerilla.Delegación\Desktop\FOTOS\MAYO 19\thumbnail_IMG-20190524-WA000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412776"/>
            <a:ext cx="2448001" cy="2016224"/>
          </a:xfrm>
          <a:prstGeom prst="rect">
            <a:avLst/>
          </a:prstGeom>
          <a:noFill/>
        </p:spPr>
      </p:pic>
      <p:pic>
        <p:nvPicPr>
          <p:cNvPr id="3" name="Picture 3" descr="C:\Users\Calerilla.Delegación\Desktop\FOTOS\MAYO 19\thumbnail_IMG-20190524-WA0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3789040"/>
            <a:ext cx="2448436" cy="2232248"/>
          </a:xfrm>
          <a:prstGeom prst="rect">
            <a:avLst/>
          </a:prstGeom>
          <a:noFill/>
        </p:spPr>
      </p:pic>
      <p:pic>
        <p:nvPicPr>
          <p:cNvPr id="1026" name="Picture 2" descr="C:\Users\Calerilla.Delegación\Desktop\FOTOS\AGOSTO\IMG-20190813-WA0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75959" y="1412776"/>
            <a:ext cx="2344610" cy="2016224"/>
          </a:xfrm>
          <a:prstGeom prst="rect">
            <a:avLst/>
          </a:prstGeom>
          <a:noFill/>
        </p:spPr>
      </p:pic>
      <p:pic>
        <p:nvPicPr>
          <p:cNvPr id="9" name="Picture 2" descr="C:\Users\Calerilla.Delegación\Desktop\FOTOS\AGOSTO\IMG-20190813-WA00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3789040"/>
            <a:ext cx="240000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mtClean="0"/>
              <a:t>4.- Brigadas de mantenimiento y recuperación de espacios                Febrero </a:t>
            </a:r>
            <a:r>
              <a:rPr lang="es-MX" dirty="0" smtClean="0"/>
              <a:t>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1484784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PERSONAL DE ESTA  AGENCIA PARTICIPO EN  LOS OPERATIVOS DE LIMPIEZA EN  LA COLONIA EL TAPATIO LOS DIAS 27 Y 28 DE ENERO</a:t>
            </a:r>
          </a:p>
        </p:txBody>
      </p:sp>
      <p:pic>
        <p:nvPicPr>
          <p:cNvPr id="8194" name="Picture 2" descr="C:\Users\Calerilla.Delegación\Desktop\FOTOS\MAYO 19\thumbnail_IMG_20190509_130035294_HD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1592796"/>
            <a:ext cx="2400000" cy="1800000"/>
          </a:xfrm>
          <a:prstGeom prst="rect">
            <a:avLst/>
          </a:prstGeom>
          <a:noFill/>
        </p:spPr>
      </p:pic>
      <p:pic>
        <p:nvPicPr>
          <p:cNvPr id="8195" name="Picture 3" descr="C:\Users\Calerilla.Delegación\Desktop\FOTOS\MAYO 19\thumbnail_IMG_20190509_130522626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1628896"/>
            <a:ext cx="2304000" cy="1728000"/>
          </a:xfrm>
          <a:prstGeom prst="rect">
            <a:avLst/>
          </a:prstGeom>
          <a:noFill/>
        </p:spPr>
      </p:pic>
      <p:pic>
        <p:nvPicPr>
          <p:cNvPr id="3074" name="Picture 2" descr="C:\Users\Calerilla.Delegación\Desktop\FOTOS\AGOSTO\thumbnail_20190809_18353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40152" y="3645024"/>
            <a:ext cx="1755000" cy="2340000"/>
          </a:xfrm>
          <a:prstGeom prst="rect">
            <a:avLst/>
          </a:prstGeom>
          <a:noFill/>
        </p:spPr>
      </p:pic>
      <p:pic>
        <p:nvPicPr>
          <p:cNvPr id="3076" name="Picture 4" descr="C:\Users\Calerilla.Delegación\Desktop\FOTOS\AGOSTO\thumbnail_20190809_18325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91880" y="3645024"/>
            <a:ext cx="175500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96752"/>
            <a:ext cx="8064896" cy="518457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6672"/>
            <a:ext cx="8064896" cy="5040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mtClean="0"/>
              <a:t>4.- Brigadas de mantenimiento y recuperación de espacios                Febrero </a:t>
            </a:r>
            <a:r>
              <a:rPr lang="es-MX" dirty="0" smtClean="0"/>
              <a:t>2020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1484784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sz="1400" dirty="0" smtClean="0"/>
              <a:t>PERSONAL DE ESTA  AGENCIA PARTICIPO EN  LOS OPERATIVOS DE LIMPIEZA EN  SAN SEBASTIAITO EL DIA 25 DE FEBRERO</a:t>
            </a:r>
          </a:p>
        </p:txBody>
      </p:sp>
      <p:pic>
        <p:nvPicPr>
          <p:cNvPr id="8194" name="Picture 2" descr="C:\Users\Calerilla.Delegación\Desktop\FOTOS\MAYO 19\thumbnail_IMG_20190509_130035294_HD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91880" y="1412776"/>
            <a:ext cx="1701000" cy="2268000"/>
          </a:xfrm>
          <a:prstGeom prst="rect">
            <a:avLst/>
          </a:prstGeom>
          <a:noFill/>
        </p:spPr>
      </p:pic>
      <p:pic>
        <p:nvPicPr>
          <p:cNvPr id="8195" name="Picture 3" descr="C:\Users\Calerilla.Delegación\Desktop\FOTOS\MAYO 19\thumbnail_IMG_20190509_130522626_HDR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52120" y="1628896"/>
            <a:ext cx="2304000" cy="1728000"/>
          </a:xfrm>
          <a:prstGeom prst="rect">
            <a:avLst/>
          </a:prstGeom>
          <a:noFill/>
        </p:spPr>
      </p:pic>
      <p:pic>
        <p:nvPicPr>
          <p:cNvPr id="3074" name="Picture 2" descr="C:\Users\Calerilla.Delegación\Desktop\FOTOS\AGOSTO\thumbnail_20190809_18353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3861048"/>
            <a:ext cx="1755000" cy="2340000"/>
          </a:xfrm>
          <a:prstGeom prst="rect">
            <a:avLst/>
          </a:prstGeom>
          <a:noFill/>
        </p:spPr>
      </p:pic>
      <p:pic>
        <p:nvPicPr>
          <p:cNvPr id="3076" name="Picture 4" descr="C:\Users\Calerilla.Delegación\Desktop\FOTOS\AGOSTO\thumbnail_20190809_18325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91880" y="3861048"/>
            <a:ext cx="175500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</TotalTime>
  <Words>493</Words>
  <Application>Microsoft Office PowerPoint</Application>
  <PresentationFormat>Presentación en pantalla (4:3)</PresentationFormat>
  <Paragraphs>55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524</cp:revision>
  <dcterms:created xsi:type="dcterms:W3CDTF">2019-04-12T15:45:24Z</dcterms:created>
  <dcterms:modified xsi:type="dcterms:W3CDTF">2020-03-10T18:15:09Z</dcterms:modified>
</cp:coreProperties>
</file>