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title>
      <c:layout/>
      <c:overlay val="0"/>
      <c:txPr>
        <a:bodyPr rot="0" vert="horz"/>
        <a:lstStyle/>
        <a:p>
          <a:pPr>
            <a:defRPr/>
          </a:pPr>
          <a:endParaRPr lang="es-MX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PLANTELES ATENDIDO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1"/>
              <c:delete val="1"/>
            </c:dLbl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1"/>
                <c:pt idx="0">
                  <c:v>ATENDIDOS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MAYO</a:t>
            </a:r>
            <a:endParaRPr lang="es-MX" sz="2800" dirty="0"/>
          </a:p>
        </p:txBody>
      </p:sp>
      <p:sp>
        <p:nvSpPr>
          <p:cNvPr id="6" name="5 Rectángulo"/>
          <p:cNvSpPr/>
          <p:nvPr/>
        </p:nvSpPr>
        <p:spPr>
          <a:xfrm>
            <a:off x="516230" y="2396126"/>
            <a:ext cx="58686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/>
              <a:t>Actividades realizadas:</a:t>
            </a:r>
          </a:p>
          <a:p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Derribo de árboles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Retiro de basura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Revisión de bajante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depósito de agua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Cambio de accesorios de baños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Relleno de agujeros en patio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de plantel interior y exterior</a:t>
            </a:r>
            <a:endParaRPr lang="es-ES_tradnl" sz="1400" dirty="0" smtClean="0"/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273111909"/>
              </p:ext>
            </p:extLst>
          </p:nvPr>
        </p:nvGraphicFramePr>
        <p:xfrm>
          <a:off x="1740969" y="5578248"/>
          <a:ext cx="337168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516231" y="1619931"/>
            <a:ext cx="5868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municipio se cuenta con un registro de 351 escuelas de nivel preescolar, primarias y secundarias, de las cuales en el mes de febrero se atendieron a </a:t>
            </a:r>
            <a:r>
              <a:rPr lang="es-MX" sz="1400" dirty="0" smtClean="0"/>
              <a:t>3 </a:t>
            </a:r>
            <a:r>
              <a:rPr lang="es-MX" sz="1400" dirty="0" smtClean="0"/>
              <a:t>escuelas.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SOPORTE</cp:lastModifiedBy>
  <cp:revision>7</cp:revision>
  <dcterms:created xsi:type="dcterms:W3CDTF">2020-02-10T14:35:38Z</dcterms:created>
  <dcterms:modified xsi:type="dcterms:W3CDTF">2020-06-10T13:56:09Z</dcterms:modified>
</cp:coreProperties>
</file>