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70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12/05/2020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848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12/05/2020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922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12/05/2020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073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12/05/2020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224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12/05/2020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99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12/05/2020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404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12/05/2020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58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12/05/2020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9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12/05/2020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7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12/05/2020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875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12/05/2020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937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CA625-C971-49EE-8B9D-A53304265FD5}" type="datetimeFigureOut">
              <a:rPr lang="es-MX" smtClean="0"/>
              <a:t>12/05/2020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849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 smtClean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 abril 2020</a:t>
            </a:r>
            <a:endParaRPr lang="es-MX" sz="2400" dirty="0"/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479"/>
            <a:ext cx="1328740" cy="139035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7 CuadroTexto"/>
          <p:cNvSpPr txBox="1"/>
          <p:nvPr/>
        </p:nvSpPr>
        <p:spPr>
          <a:xfrm>
            <a:off x="1571604" y="335883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DELEGACIÓN MUNICIPAL DE TATEPOSCO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0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092280" y="54868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Abril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11560" y="1456746"/>
            <a:ext cx="24482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ABRIL 2020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de la Delegación asistió a verificar la realización  de Limpieza de canal  ubicado en la Colonia La arena con salida a Fraccionamiento de la Colonia Parques de la Victoria, trabajo realizado por  el  Departamento de Maquinaria Pesada.</a:t>
            </a:r>
          </a:p>
          <a:p>
            <a:pPr algn="ctr"/>
            <a:endParaRPr lang="es-MX" sz="1600" dirty="0"/>
          </a:p>
        </p:txBody>
      </p:sp>
      <p:pic>
        <p:nvPicPr>
          <p:cNvPr id="6146" name="Picture 2" descr="C:\Users\Delegacion_Tateposco\Desktop\ABRIL 2020\IMG-20200428-WA0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492" y="1197678"/>
            <a:ext cx="2568842" cy="38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elegacion_Tateposco\Desktop\ABRIL 2020\IMG-20200428-WA01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918" y="2492896"/>
            <a:ext cx="272203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320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92170" y="121920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 / Apoyo a otras  Dependencias.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8" y="1605973"/>
            <a:ext cx="244827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06  Al 15 DE ABRIL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Nos reunimos  en la Presidencia Municipal a las 7.00 a.m.  para  cargar la camioneta de despensas y salir a las diferentes Colonias a entregarlas, las colonias beneficiadas de esta Delegación fueron Fraccionamiento Parques de la Victoria en la cual se  repartieron  200 despensas y la Colonia Francisco Silva Romero se beneficiaron  150 Personas.</a:t>
            </a:r>
          </a:p>
          <a:p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092280" y="54868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Abril 2020</a:t>
            </a:r>
            <a:endParaRPr lang="es-MX" dirty="0"/>
          </a:p>
        </p:txBody>
      </p:sp>
      <p:pic>
        <p:nvPicPr>
          <p:cNvPr id="1026" name="Picture 2" descr="C:\Users\Delegacion_Tateposco\Desktop\ABRIL 2020\IMG-20200506-WA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26" y="1340768"/>
            <a:ext cx="2772964" cy="208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egacion_Tateposco\Desktop\ABRIL 2020\IMG-20200506-WA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349" y="3896206"/>
            <a:ext cx="2783091" cy="208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Delegacion_Tateposco\Desktop\ABRIL 2020\IMG-20200506-WA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28" y="1762972"/>
            <a:ext cx="2414364" cy="37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509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0447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 / Apoyo a otras  Dependencias.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749152" y="1605972"/>
            <a:ext cx="2310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07 DE ABRIL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recibió donativo de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aceite, Pastas y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Jabón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parte de Ciudadanos de la Colonia Tateposco,  en las Oficinas de esta Delegación Municipal.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092280" y="54868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Abril 2020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2991"/>
            <a:ext cx="2282479" cy="411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Delegacion_Tateposco\Desktop\IMG-20200512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268760"/>
            <a:ext cx="2237485" cy="370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485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0447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 / </a:t>
            </a:r>
            <a:r>
              <a:rPr lang="es-MX" sz="1400" dirty="0" smtClean="0"/>
              <a:t>BRIGADAS DE MANTENIMIENTO Y RECUPERACION DE ESPACIOS PUBLICOS.</a:t>
            </a:r>
            <a:endParaRPr lang="es-MX" sz="1400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749152" y="1268760"/>
            <a:ext cx="2454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Todos los viernes del mes de abril, se realizo limpieza general  de oficina interior y exteriores así como  de la explanada de la Delegación Municipal, con jabón, cloro y pinol, trabajo realizado por personal de esta Delegación Municipal.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092280" y="548680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 Abril 2020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91452"/>
            <a:ext cx="1368153" cy="243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3945490"/>
            <a:ext cx="1368153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935" y="3999910"/>
            <a:ext cx="2772449" cy="208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934" y="1387369"/>
            <a:ext cx="2772449" cy="23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03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 /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8" y="1605973"/>
            <a:ext cx="24482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25 ABRIL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Se entregaron 250 refrigerios preparados, en apoyo a las familias afectadas por el COVID 19 en la colonia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Cerro Del Gato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trabajo realizado por personal de esta Delegación  en coordinación con el personal  de Dif Tlaquepaque, en un horario de 12:00 a  1:30 horas. 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092280" y="54868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Abril 2020</a:t>
            </a:r>
            <a:endParaRPr lang="es-MX" dirty="0"/>
          </a:p>
        </p:txBody>
      </p:sp>
      <p:pic>
        <p:nvPicPr>
          <p:cNvPr id="1026" name="Picture 2" descr="C:\Users\Delegacion_Tateposco\Desktop\ABRIL 2020\CERRO DEL GATO DESAYUNO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99" y="1316766"/>
            <a:ext cx="1891933" cy="252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egacion_Tateposco\Desktop\ABRIL 2020\CERRO DEL GATO DESAYUN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545" y="1305000"/>
            <a:ext cx="1874994" cy="249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legacion_Tateposco\Desktop\ABRIL 2020\EL SAUZ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650" y="3941113"/>
            <a:ext cx="3179790" cy="238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7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 /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8" y="1605973"/>
            <a:ext cx="24482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26 ABRIL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Se entregaron 250 refrigerios preparados, en apoyo a las familias afectadas por el COVID 19 en la colonia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Tateposc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o, trabajo realizado por personal de esta Delegación  en coordinación con el personal  de Dif Tlaquepaque, en un horario de 13:00 a  14:30 horas. 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092280" y="54868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Abril 2020</a:t>
            </a:r>
            <a:endParaRPr lang="es-MX" dirty="0"/>
          </a:p>
        </p:txBody>
      </p:sp>
      <p:pic>
        <p:nvPicPr>
          <p:cNvPr id="2050" name="Picture 2" descr="C:\Users\Delegacion_Tateposco\Desktop\ABRIL 2020\IMG-20200426-WA0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88" y="1268760"/>
            <a:ext cx="2341458" cy="217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egacion_Tateposco\Desktop\ABRIL 2020\IMG-20200426-WA0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89" y="3816568"/>
            <a:ext cx="2786368" cy="227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legacion_Tateposco\Desktop\ABRIL 2020\IMG-20200426-WA0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096" y="1268760"/>
            <a:ext cx="2896954" cy="217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legacion_Tateposco\Desktop\ABRIL 2020\IMG-20200426-WA00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410" y="3789041"/>
            <a:ext cx="2335761" cy="230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52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78523" y="1209183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 /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8" y="1605973"/>
            <a:ext cx="24482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29 ABRIL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Se entregaron 375 refrigerios preparados, en apoyo a las familias afectadas por el COVID 19 en la colonia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Potrero el Sauz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trabajo realizado por personal de esta Delegación  en coordinación con el personal  de Dif Tlaquepaque, en un horario de 12:00 a  14:30 horas. </a:t>
            </a: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092280" y="54868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Abril 2020</a:t>
            </a:r>
            <a:endParaRPr lang="es-MX" dirty="0"/>
          </a:p>
        </p:txBody>
      </p:sp>
      <p:pic>
        <p:nvPicPr>
          <p:cNvPr id="3076" name="Picture 4" descr="C:\Users\Delegacion_Tateposco\Desktop\ABRIL 2020\IMG-20200507-WA0001 - Cop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1250472"/>
            <a:ext cx="2565454" cy="192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elegacion_Tateposco\Desktop\ABRIL 2020\IMG-20200507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50472"/>
            <a:ext cx="2520280" cy="192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elegacion_Tateposco\Desktop\ABRIL 2020\IMG-20200507-WA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3688493"/>
            <a:ext cx="2565454" cy="190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Delegacion_Tateposco\Desktop\ABRIL 2020\IMG-20200507-WA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88493"/>
            <a:ext cx="2520280" cy="190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7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78523" y="1209183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 /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8" y="1605973"/>
            <a:ext cx="24482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24 ABRIL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Se entregaron 700 	Kilos de tortillas, en apoyo a la economía de familias afectadas por el COVID 19 en la colonia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Cofradía ,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realizado por personal de esta Delegación  en coordinación con el personal  de minsa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en un horario de 15:00 a  15:30 horas. </a:t>
            </a: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092280" y="54868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Abril 2020</a:t>
            </a:r>
            <a:endParaRPr lang="es-MX" dirty="0"/>
          </a:p>
        </p:txBody>
      </p:sp>
      <p:pic>
        <p:nvPicPr>
          <p:cNvPr id="1026" name="Picture 2" descr="C:\Users\Delegacion_Tateposco\Desktop\ABRIL 2020\IMG-20200507-WA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2736304" cy="193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egacion_Tateposco\Desktop\ABRIL 2020\IMG-20200507-WA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0768"/>
            <a:ext cx="2421591" cy="193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legacion_Tateposco\Desktop\ABRIL 2020\IMG-20200507-WA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682" y="3429000"/>
            <a:ext cx="3440832" cy="258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89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78523" y="1209183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 /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8" y="1605973"/>
            <a:ext cx="24482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30 ABRIL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Se entregaron 375 refrigerios preparados, en apoyo a las familias afectadas por el COVID 19 en la colonia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 Juan,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realizado por personal de esta Delegación  en coordinación con el personal  de Dif Tlaquepaque, en un horario de 14:00 a  15:30 horas. </a:t>
            </a: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092280" y="54868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Abril 2020</a:t>
            </a:r>
            <a:endParaRPr lang="es-MX" dirty="0"/>
          </a:p>
        </p:txBody>
      </p:sp>
      <p:pic>
        <p:nvPicPr>
          <p:cNvPr id="2050" name="Picture 2" descr="C:\Users\Delegacion_Tateposco\Desktop\ABRIL 2020\IMG-20200425-WA0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375" y="4166556"/>
            <a:ext cx="2743535" cy="205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egacion_Tateposco\Desktop\ABRIL 2020\IMG-20200425-WA0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762" y="1340767"/>
            <a:ext cx="2159986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legacion_Tateposco\Desktop\ABRIL 2020\IMG-20200425-WA00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40768"/>
            <a:ext cx="2088232" cy="268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9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 /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8" y="1605973"/>
            <a:ext cx="24482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ABRIL 2020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Se entregaron 100 despensas en apoyo a la economía de   las familias afectadas por el COVID 19 en la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Colonia Santibáñez,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nos acompaño la Regidora Yolanda Reynoso, la Presidenta Municipal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 María Elena Limón García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 la Directora de Delegaciones Rosa Pérez Leal y personal de la Dirección de Delegaciones con un horario de 7:00 a.m. a 10:30 a.m.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092280" y="54868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Abril 2020</a:t>
            </a:r>
            <a:endParaRPr lang="es-MX" dirty="0"/>
          </a:p>
        </p:txBody>
      </p:sp>
      <p:pic>
        <p:nvPicPr>
          <p:cNvPr id="3074" name="Picture 2" descr="C:\Users\Delegacion_Tateposco\Desktop\ABRIL 2020\IMG-20200507-WA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994" y="1239714"/>
            <a:ext cx="4949754" cy="273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legacion_Tateposco\Desktop\ABRIL 2020\IMG-20200507-WA0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994" y="4086294"/>
            <a:ext cx="4949754" cy="21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914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092280" y="54868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Abril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11560" y="1456746"/>
            <a:ext cx="259228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ABRIL 2020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de la Delegación asistió a la Colonia San Juan a verificar la realización de los trabajos del  Departamento de Maquinaria Pesada, sobre la calle Joaquín Amaro y calle Cien Torres.</a:t>
            </a:r>
          </a:p>
          <a:p>
            <a:pPr algn="ctr"/>
            <a:endParaRPr lang="es-MX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08" y="1196752"/>
            <a:ext cx="304732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41" y="3789041"/>
            <a:ext cx="3392984" cy="255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7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092280" y="54868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Abril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11560" y="1456746"/>
            <a:ext cx="244827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ABRIL 2020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de la Delegación asistió a la Calle Francisco Zarco de la Colonia Tateposco, a verificar la realización de los trabajos de nivelación que realiza   el  Departamento de Maquinaria Pesada.</a:t>
            </a:r>
          </a:p>
          <a:p>
            <a:pPr algn="ctr"/>
            <a:endParaRPr lang="es-MX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544270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9344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650</Words>
  <Application>Microsoft Office PowerPoint</Application>
  <PresentationFormat>Presentación en pantalla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Delegacion_Tateposco</cp:lastModifiedBy>
  <cp:revision>49</cp:revision>
  <dcterms:created xsi:type="dcterms:W3CDTF">2019-04-04T16:38:12Z</dcterms:created>
  <dcterms:modified xsi:type="dcterms:W3CDTF">2020-05-12T19:11:48Z</dcterms:modified>
</cp:coreProperties>
</file>