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99" r:id="rId3"/>
    <p:sldId id="300" r:id="rId4"/>
    <p:sldId id="261" r:id="rId5"/>
    <p:sldId id="297" r:id="rId6"/>
    <p:sldId id="298" r:id="rId7"/>
    <p:sldId id="301" r:id="rId8"/>
    <p:sldId id="302" r:id="rId9"/>
    <p:sldId id="303" r:id="rId10"/>
    <p:sldId id="29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5D87"/>
    <a:srgbClr val="9E6CA2"/>
    <a:srgbClr val="E727DE"/>
    <a:srgbClr val="EF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1741" autoAdjust="0"/>
  </p:normalViewPr>
  <p:slideViewPr>
    <p:cSldViewPr>
      <p:cViewPr>
        <p:scale>
          <a:sx n="60" d="100"/>
          <a:sy n="60" d="100"/>
        </p:scale>
        <p:origin x="-174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5EB55-1655-4B10-A4BE-8C1051C62AA2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E358-032D-466D-AFBB-D89F6D4863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352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691C-A14C-4159-8DDC-A55F5EA51D03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268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358-032D-466D-AFBB-D89F6D486399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778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358-032D-466D-AFBB-D89F6D486399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778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358-032D-466D-AFBB-D89F6D486399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778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358-032D-466D-AFBB-D89F6D486399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626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t>28/02/2020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in título-6-0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" y="0"/>
            <a:ext cx="9156395" cy="68580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1619672" y="476672"/>
            <a:ext cx="7344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 smtClean="0">
                <a:latin typeface="Calisto MT"/>
                <a:ea typeface="Calibri"/>
                <a:cs typeface="Times New Roman"/>
              </a:rPr>
              <a:t>AYUNTAMIENTO </a:t>
            </a:r>
            <a:r>
              <a:rPr lang="es-MX" sz="2000" dirty="0">
                <a:latin typeface="Calisto MT"/>
                <a:ea typeface="Calibri"/>
                <a:cs typeface="Times New Roman"/>
              </a:rPr>
              <a:t>DE SAN PEDRO TLAQUEPAQUE</a:t>
            </a:r>
            <a:endParaRPr lang="es-MX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2000" dirty="0">
              <a:ea typeface="Calibri"/>
              <a:cs typeface="Times New Roman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15616" y="141277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</a:t>
            </a:r>
            <a:r>
              <a:rPr lang="es-MX" sz="2400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 </a:t>
            </a:r>
            <a:endParaRPr lang="es-MX" sz="24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</a:t>
            </a:r>
            <a:r>
              <a:rPr lang="es-MX" sz="2400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Municipales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                                                                                   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dirty="0"/>
          </a:p>
        </p:txBody>
      </p:sp>
      <p:sp>
        <p:nvSpPr>
          <p:cNvPr id="15" name="14 Rectángulo"/>
          <p:cNvSpPr/>
          <p:nvPr/>
        </p:nvSpPr>
        <p:spPr>
          <a:xfrm>
            <a:off x="2339752" y="3327375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DELEGACIÓN MUNICIPAL </a:t>
            </a:r>
            <a:r>
              <a:rPr lang="es-MX" sz="2400" b="1" dirty="0" smtClean="0"/>
              <a:t>DE TATEPOSCO</a:t>
            </a:r>
            <a:endParaRPr lang="es-MX" sz="2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83768" y="42210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INFORME MENSUAL  FEBRERO 2020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1616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7896" y="1314157"/>
            <a:ext cx="8064896" cy="5184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0286" y="495509"/>
            <a:ext cx="800250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prstClr val="black"/>
                </a:solidFill>
              </a:rPr>
              <a:t>5. APOYO A OTRAS DEPENDENCIAS/PROMOCIÓN CON PEGA DE CARTELES Y VOLANTES</a:t>
            </a:r>
            <a:r>
              <a:rPr lang="es-MX" sz="1000" b="1" dirty="0" smtClean="0">
                <a:solidFill>
                  <a:prstClr val="black"/>
                </a:solidFill>
              </a:rPr>
              <a:t>                                  </a:t>
            </a:r>
            <a:endParaRPr lang="es-MX" sz="1000" b="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7896" y="1314158"/>
            <a:ext cx="2800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Apoyamos a la Coordinación General de Desarrollo Económico  y combate a la desigualdad,  con promoción, pega de carteles sobre el programa </a:t>
            </a:r>
            <a:r>
              <a:rPr lang="es-MX" b="1" dirty="0" smtClean="0"/>
              <a:t>Estancias Infantiles</a:t>
            </a:r>
            <a:r>
              <a:rPr lang="es-MX" dirty="0" smtClean="0"/>
              <a:t>, así mismo apoyamos a la Coordinación  General de Construcción de la Comunidad  difundiendo la información sobre los diferentes programas sociales como son; </a:t>
            </a:r>
            <a:r>
              <a:rPr lang="es-MX" b="1" dirty="0" smtClean="0"/>
              <a:t>Por lo que mas Quieres, Queremos Cuidarte y Te Queremos preparado.</a:t>
            </a:r>
            <a:endParaRPr lang="es-MX" b="1" dirty="0"/>
          </a:p>
        </p:txBody>
      </p:sp>
      <p:pic>
        <p:nvPicPr>
          <p:cNvPr id="2050" name="Picture 2" descr="C:\Users\Delegacion_Tateposco\Desktop\IMG-20200221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2" y="1314158"/>
            <a:ext cx="2236680" cy="23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_Tateposco\Desktop\IMG-20200221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2" y="3708374"/>
            <a:ext cx="2223106" cy="27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egacion_Tateposco\Desktop\IMG-20200221-WA0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94" y="1314157"/>
            <a:ext cx="30187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271391"/>
            <a:ext cx="8169206" cy="5060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7838" y="360671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>
                <a:solidFill>
                  <a:prstClr val="black"/>
                </a:solidFill>
              </a:rPr>
              <a:t> 2</a:t>
            </a:r>
            <a:r>
              <a:rPr lang="es-MX" sz="1600" dirty="0" smtClean="0">
                <a:solidFill>
                  <a:prstClr val="black"/>
                </a:solidFill>
              </a:rPr>
              <a:t>. FESTIVIDADES </a:t>
            </a:r>
            <a:r>
              <a:rPr lang="es-MX" sz="1600" dirty="0">
                <a:solidFill>
                  <a:prstClr val="black"/>
                </a:solidFill>
              </a:rPr>
              <a:t> </a:t>
            </a:r>
            <a:r>
              <a:rPr lang="es-MX" sz="1600" dirty="0" smtClean="0">
                <a:solidFill>
                  <a:prstClr val="black"/>
                </a:solidFill>
              </a:rPr>
              <a:t>CÍVICAS/ CELEBRACION DEL DIA DE LA BANDERA. </a:t>
            </a:r>
            <a:endParaRPr lang="es-MX" sz="1600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158B983-007F-40D1-A507-B85E9B9C6E23}"/>
              </a:ext>
            </a:extLst>
          </p:cNvPr>
          <p:cNvSpPr txBox="1"/>
          <p:nvPr/>
        </p:nvSpPr>
        <p:spPr>
          <a:xfrm>
            <a:off x="427839" y="1484784"/>
            <a:ext cx="2343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El 24 de febrero 	se llevo a cabo el protocolo para colocación de bandera en asta ya que  se conmemoro el 199 aniversario del día de la bandera,</a:t>
            </a:r>
            <a:endParaRPr lang="es-MX" sz="1600" dirty="0"/>
          </a:p>
        </p:txBody>
      </p:sp>
      <p:pic>
        <p:nvPicPr>
          <p:cNvPr id="8" name="Picture 6" descr="C:\Users\Delegacion_Tateposco\Desktop\IMG-20200224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31" y="1796682"/>
            <a:ext cx="2376264" cy="36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9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5894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prstClr val="black"/>
                </a:solidFill>
              </a:rPr>
              <a:t> </a:t>
            </a:r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28033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3.  VISITAS A  COLONIAS/09 LEVANTAMIENTO DE REQUERIMIENTO DE SERVICIOS.   </a:t>
            </a:r>
            <a:endParaRPr lang="es-MX" sz="1400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7" y="1484784"/>
            <a:ext cx="25922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</a:rPr>
              <a:t>Mediante una reunión con Ciudadanos de la Colonia Los Puestos,  me solicitaron que gestionara  la nivelación de la calle Privada Aldama entre  Aldama e Independencia, por lo que  se envió solicitud al Departamento de Maquinaria Pesada quien de inmediato atendió nuestra petición,  así mismo  le colocaron desechó de asfalto.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158B983-007F-40D1-A507-B85E9B9C6E23}"/>
              </a:ext>
            </a:extLst>
          </p:cNvPr>
          <p:cNvSpPr txBox="1"/>
          <p:nvPr/>
        </p:nvSpPr>
        <p:spPr>
          <a:xfrm>
            <a:off x="503547" y="1300118"/>
            <a:ext cx="2232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  </a:t>
            </a:r>
            <a:endParaRPr lang="es-MX" sz="1600" dirty="0"/>
          </a:p>
        </p:txBody>
      </p:sp>
      <p:pic>
        <p:nvPicPr>
          <p:cNvPr id="1026" name="Picture 2" descr="C:\Users\Delegacion_Tateposco\Pictures\IMG-20200221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98" y="1484784"/>
            <a:ext cx="2592288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Pictures\IMG-2020022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7" y="2924944"/>
            <a:ext cx="256063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3558" y="1197911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3558" y="428033"/>
            <a:ext cx="8072059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3.  VISITAS  A COLONIAS/09. LEVANTAMIENTO DE REQUERIMIENTO DE SERVICIOS  .</a:t>
            </a:r>
            <a:endParaRPr lang="es-MX" sz="1400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3558" y="1268760"/>
            <a:ext cx="2690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 realizo una reunión vecinal en la Colonia San Juan, en la cual acudió personal de esta Delegación  así como personal de Seguridad Pública, para aclarar y atender algunas inquietudes de ciudadanos habitantes de la zona. </a:t>
            </a:r>
            <a:endParaRPr lang="es-MX" sz="1600" dirty="0"/>
          </a:p>
        </p:txBody>
      </p:sp>
      <p:pic>
        <p:nvPicPr>
          <p:cNvPr id="1026" name="Picture 2" descr="C:\Users\Delegacion_Tateposco\Desktop\Enero 2020\IMG_20200120_134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4104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egacion_Tateposco\Desktop\Enero 2020\IMG_20200120_134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4104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egacion_Tateposco\Desktop\Enero 2020\IMG_20200120_134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6024000" cy="4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egacion_Tateposco\Desktop\Enero 2020\IMG_20200120_134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4104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egacion_Tateposco\Desktop\Enero 2020\IMG_20200120_1346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4104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legacion_Tateposco\Desktop\Enero 2020\IMG_20200120_134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4104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legacion_Tateposco\Desktop\Enero 2020\IMG_20200120_134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6024000" cy="4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elegacion_Tateposco\Desktop\Enero 2020\IMG_20200120_134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6024000" cy="4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elegacion_Tateposco\Desktop\Enero 2020\IMG_20200120_134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6024000" cy="45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elegacion_Tateposco\Desktop\Enero 2020\IMG_20200120_134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3624000" cy="27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egacion_Tateposco\Pictures\IMG-20200221-WA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6009"/>
            <a:ext cx="2399373" cy="35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egacion_Tateposco\Pictures\IMG-20200221-WA0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96" y="2982250"/>
            <a:ext cx="25118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28033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3.  VISITAS  A COLONIAS/09. LEVANTAMIENTO DE REQUERIMIENTO DE SERVICIOS  .</a:t>
            </a:r>
            <a:endParaRPr lang="es-MX" sz="1400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03339" y="1349392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 inicia el trabajo de Nivelación y/o emparejamiento de la calle </a:t>
            </a:r>
            <a:r>
              <a:rPr lang="es-MX" sz="1600" dirty="0"/>
              <a:t> </a:t>
            </a:r>
            <a:r>
              <a:rPr lang="es-MX" sz="1600" dirty="0" smtClean="0"/>
              <a:t>limón  y calle San José en la Colonia Potrero el Sauz, esto en atención a vecinos que mediante una reunión lo solicitaron y esta delegación lo gestiono</a:t>
            </a:r>
            <a:r>
              <a:rPr lang="es-MX" sz="1600" dirty="0"/>
              <a:t> </a:t>
            </a:r>
            <a:r>
              <a:rPr lang="es-MX" sz="1600" dirty="0" smtClean="0"/>
              <a:t>ante  el departamento de Maquinaria Pesada, quien atendió nuestro llamado.</a:t>
            </a:r>
            <a:endParaRPr lang="es-MX" sz="1600" dirty="0"/>
          </a:p>
        </p:txBody>
      </p:sp>
      <p:pic>
        <p:nvPicPr>
          <p:cNvPr id="3080" name="Picture 8" descr="C:\Users\Delegacion_Tateposco\Pictures\IMG-20200224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05" y="2746542"/>
            <a:ext cx="2379552" cy="32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elegacion_Tateposco\Pictures\IMG-20200221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304256" cy="32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8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28033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3.  /VISITAS  A COLONIAS/09. LEVANTAMIENTO DE REQUERIMIENTO DE SERVICIOS  .</a:t>
            </a:r>
            <a:endParaRPr lang="es-MX" sz="1400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96752"/>
            <a:ext cx="2592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Se inicia el trabajo de Nivelación y/o emparejamiento de la calle  fresno en la Colonia San Juan entre    linderos y camino a la cofradía, esto en atención a ciudadanos que lo solicitaron,  personal de esta delegación lo gestiono y el Departamento de Maquinaria Pesada atendió nuestra Petición. </a:t>
            </a:r>
          </a:p>
          <a:p>
            <a:pPr algn="just"/>
            <a:endParaRPr lang="es-MX" sz="1600" dirty="0"/>
          </a:p>
        </p:txBody>
      </p:sp>
      <p:pic>
        <p:nvPicPr>
          <p:cNvPr id="10" name="Picture 2" descr="C:\Users\Delegacion_Tateposco\Pictures\IMG-20200224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664296" cy="3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elegacion_Tateposco\Pictures\IMG-20200224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5174"/>
            <a:ext cx="2664296" cy="38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7896" y="1314157"/>
            <a:ext cx="827253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prstClr val="black"/>
                </a:solidFill>
              </a:rPr>
              <a:t>4. BRIGADAS DE MANTENIMIENTO Y RECUPERACION DE ESPACIOS PUBLICOS/LIMPIEZA DE CALLES </a:t>
            </a:r>
            <a:r>
              <a:rPr lang="es-MX" sz="1400" b="1" dirty="0">
                <a:solidFill>
                  <a:prstClr val="black"/>
                </a:solidFill>
              </a:rPr>
              <a:t>.</a:t>
            </a:r>
            <a:r>
              <a:rPr lang="es-MX" sz="1400" b="1" dirty="0" smtClean="0">
                <a:solidFill>
                  <a:prstClr val="black"/>
                </a:solidFill>
              </a:rPr>
              <a:t>                                 </a:t>
            </a:r>
            <a:endParaRPr lang="es-MX" sz="1400" b="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Foto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7" y="1314158"/>
            <a:ext cx="2693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Por petición de los vecinos de Tateposco, se realizo la limpieza de maleza y basura sobre la  calle Benito Juárez trabajo  realizado por personal de esta Delegación Municipal.</a:t>
            </a:r>
            <a:endParaRPr lang="es-MX" dirty="0"/>
          </a:p>
        </p:txBody>
      </p:sp>
      <p:pic>
        <p:nvPicPr>
          <p:cNvPr id="4098" name="Picture 2" descr="C:\Users\Delegacion_Tateposco\Pictures\IMG-20200213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31" y="1314158"/>
            <a:ext cx="2923221" cy="51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_Tateposco\Pictures\IMG-20200213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314158"/>
            <a:ext cx="2952327" cy="51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1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5928" y="1314157"/>
            <a:ext cx="827253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prstClr val="black"/>
                </a:solidFill>
              </a:rPr>
              <a:t>4. BRIGADAS DE MANTENIMIENTO Y RECUPERACION DE ESPACIOS PUBLICOS/LIMPIEZA DE CALLES </a:t>
            </a:r>
            <a:r>
              <a:rPr lang="es-MX" sz="1400" b="1" dirty="0">
                <a:solidFill>
                  <a:prstClr val="black"/>
                </a:solidFill>
              </a:rPr>
              <a:t>.</a:t>
            </a:r>
            <a:r>
              <a:rPr lang="es-MX" sz="1400" b="1" dirty="0" smtClean="0">
                <a:solidFill>
                  <a:prstClr val="black"/>
                </a:solidFill>
              </a:rPr>
              <a:t>                                 </a:t>
            </a:r>
            <a:endParaRPr lang="es-MX" sz="1400" b="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275856" y="1316058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827584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5929" y="1314158"/>
            <a:ext cx="2655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Se realizo un operativo de limpieza de maleza y basura, sobre la calle </a:t>
            </a:r>
            <a:r>
              <a:rPr lang="es-MX" dirty="0" err="1" smtClean="0"/>
              <a:t>Buganbilia</a:t>
            </a:r>
            <a:r>
              <a:rPr lang="es-MX" dirty="0" smtClean="0"/>
              <a:t> en la colonia El Tapatío perteneciente a la Delegación San Pedrito, en la cual apoyo personal de esta Delegación Municipal. </a:t>
            </a:r>
            <a:endParaRPr lang="es-MX" dirty="0"/>
          </a:p>
        </p:txBody>
      </p:sp>
      <p:pic>
        <p:nvPicPr>
          <p:cNvPr id="1026" name="Picture 2" descr="C:\Users\Delegacion_Tateposco\Pictures\IMG-20200221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96" y="1592694"/>
            <a:ext cx="2816696" cy="46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3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7896" y="1314157"/>
            <a:ext cx="827253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prstClr val="black"/>
                </a:solidFill>
              </a:rPr>
              <a:t>4. BRIGADAS DE MANTENIMIENTO Y RECUPERACION DE ESPACIOS PUBLICOS/LIMPIEZA DE AVENIDAS </a:t>
            </a:r>
            <a:r>
              <a:rPr lang="es-MX" sz="1400" b="1" dirty="0">
                <a:solidFill>
                  <a:prstClr val="black"/>
                </a:solidFill>
              </a:rPr>
              <a:t>.</a:t>
            </a:r>
            <a:r>
              <a:rPr lang="es-MX" sz="1400" b="1" dirty="0" smtClean="0">
                <a:solidFill>
                  <a:prstClr val="black"/>
                </a:solidFill>
              </a:rPr>
              <a:t>                                 </a:t>
            </a:r>
            <a:endParaRPr lang="es-MX" sz="1400" b="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340768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Foto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7897" y="1314158"/>
            <a:ext cx="26559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Se realizo limpieza de  maleza y basura, sobre la carretera libre a Zapotlanejo debajo del puente a desnivel en la colonia Tateposco, trabajo realizado por el Departamento de Aseo Público, Gestionado por esta Delegación Municipal.  </a:t>
            </a:r>
            <a:endParaRPr lang="es-MX" dirty="0"/>
          </a:p>
        </p:txBody>
      </p:sp>
      <p:pic>
        <p:nvPicPr>
          <p:cNvPr id="3074" name="Picture 2" descr="C:\Users\Delegacion_Tateposco\Desktop\IMG-20200221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4157"/>
            <a:ext cx="547260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27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7446</TotalTime>
  <Words>519</Words>
  <Application>Microsoft Office PowerPoint</Application>
  <PresentationFormat>Presentación en pantalla (4:3)</PresentationFormat>
  <Paragraphs>37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373</cp:revision>
  <dcterms:created xsi:type="dcterms:W3CDTF">2019-04-12T15:45:24Z</dcterms:created>
  <dcterms:modified xsi:type="dcterms:W3CDTF">2020-02-28T16:29:45Z</dcterms:modified>
</cp:coreProperties>
</file>