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1" r:id="rId2"/>
    <p:sldId id="299" r:id="rId3"/>
    <p:sldId id="300" r:id="rId4"/>
    <p:sldId id="261" r:id="rId5"/>
    <p:sldId id="297" r:id="rId6"/>
    <p:sldId id="298" r:id="rId7"/>
    <p:sldId id="264" r:id="rId8"/>
    <p:sldId id="283" r:id="rId9"/>
    <p:sldId id="295" r:id="rId10"/>
    <p:sldId id="296"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5D87"/>
    <a:srgbClr val="9E6CA2"/>
    <a:srgbClr val="E727DE"/>
    <a:srgbClr val="EF1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1741" autoAdjust="0"/>
  </p:normalViewPr>
  <p:slideViewPr>
    <p:cSldViewPr>
      <p:cViewPr>
        <p:scale>
          <a:sx n="74" d="100"/>
          <a:sy n="74" d="100"/>
        </p:scale>
        <p:origin x="-135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5EB55-1655-4B10-A4BE-8C1051C62AA2}" type="datetimeFigureOut">
              <a:rPr lang="es-MX" smtClean="0"/>
              <a:t>04/02/2020</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EE358-032D-466D-AFBB-D89F6D486399}" type="slidenum">
              <a:rPr lang="es-MX" smtClean="0"/>
              <a:t>‹Nº›</a:t>
            </a:fld>
            <a:endParaRPr lang="es-MX" dirty="0"/>
          </a:p>
        </p:txBody>
      </p:sp>
    </p:spTree>
    <p:extLst>
      <p:ext uri="{BB962C8B-B14F-4D97-AF65-F5344CB8AC3E}">
        <p14:creationId xmlns:p14="http://schemas.microsoft.com/office/powerpoint/2010/main" val="257352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6EE358-032D-466D-AFBB-D89F6D486399}" type="slidenum">
              <a:rPr lang="es-MX" smtClean="0"/>
              <a:t>4</a:t>
            </a:fld>
            <a:endParaRPr lang="es-MX" dirty="0"/>
          </a:p>
        </p:txBody>
      </p:sp>
    </p:spTree>
    <p:extLst>
      <p:ext uri="{BB962C8B-B14F-4D97-AF65-F5344CB8AC3E}">
        <p14:creationId xmlns:p14="http://schemas.microsoft.com/office/powerpoint/2010/main" val="335778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6EE358-032D-466D-AFBB-D89F6D486399}" type="slidenum">
              <a:rPr lang="es-MX" smtClean="0"/>
              <a:t>5</a:t>
            </a:fld>
            <a:endParaRPr lang="es-MX" dirty="0"/>
          </a:p>
        </p:txBody>
      </p:sp>
    </p:spTree>
    <p:extLst>
      <p:ext uri="{BB962C8B-B14F-4D97-AF65-F5344CB8AC3E}">
        <p14:creationId xmlns:p14="http://schemas.microsoft.com/office/powerpoint/2010/main" val="335778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6EE358-032D-466D-AFBB-D89F6D486399}" type="slidenum">
              <a:rPr lang="es-MX" smtClean="0"/>
              <a:t>6</a:t>
            </a:fld>
            <a:endParaRPr lang="es-MX" dirty="0"/>
          </a:p>
        </p:txBody>
      </p:sp>
    </p:spTree>
    <p:extLst>
      <p:ext uri="{BB962C8B-B14F-4D97-AF65-F5344CB8AC3E}">
        <p14:creationId xmlns:p14="http://schemas.microsoft.com/office/powerpoint/2010/main" val="335778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6EE358-032D-466D-AFBB-D89F6D486399}" type="slidenum">
              <a:rPr lang="es-MX" smtClean="0"/>
              <a:t>9</a:t>
            </a:fld>
            <a:endParaRPr lang="es-MX" dirty="0"/>
          </a:p>
        </p:txBody>
      </p:sp>
    </p:spTree>
    <p:extLst>
      <p:ext uri="{BB962C8B-B14F-4D97-AF65-F5344CB8AC3E}">
        <p14:creationId xmlns:p14="http://schemas.microsoft.com/office/powerpoint/2010/main" val="25062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176386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8224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13208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101196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47147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46493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245760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24105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387997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95951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64C5AB-0384-44CF-8A76-84DE126730C5}" type="datetimeFigureOut">
              <a:rPr lang="es-MX" smtClean="0"/>
              <a:t>04/02/2020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3994780C-8FBC-46F3-8A0C-790447E79E1B}" type="slidenum">
              <a:rPr lang="es-MX" smtClean="0"/>
              <a:t>‹Nº›</a:t>
            </a:fld>
            <a:endParaRPr lang="es-MX" dirty="0"/>
          </a:p>
        </p:txBody>
      </p:sp>
    </p:spTree>
    <p:extLst>
      <p:ext uri="{BB962C8B-B14F-4D97-AF65-F5344CB8AC3E}">
        <p14:creationId xmlns:p14="http://schemas.microsoft.com/office/powerpoint/2010/main" val="254876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4C5AB-0384-44CF-8A76-84DE126730C5}" type="datetimeFigureOut">
              <a:rPr lang="es-MX" smtClean="0"/>
              <a:t>04/02/2020</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4780C-8FBC-46F3-8A0C-790447E79E1B}" type="slidenum">
              <a:rPr lang="es-MX" smtClean="0"/>
              <a:t>‹Nº›</a:t>
            </a:fld>
            <a:endParaRPr lang="es-MX" dirty="0"/>
          </a:p>
        </p:txBody>
      </p:sp>
    </p:spTree>
    <p:extLst>
      <p:ext uri="{BB962C8B-B14F-4D97-AF65-F5344CB8AC3E}">
        <p14:creationId xmlns:p14="http://schemas.microsoft.com/office/powerpoint/2010/main" val="13859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a:spLocks noChangeArrowheads="1"/>
          </p:cNvSpPr>
          <p:nvPr/>
        </p:nvSpPr>
        <p:spPr bwMode="auto">
          <a:xfrm>
            <a:off x="2214563" y="714375"/>
            <a:ext cx="61436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5000"/>
              </a:lnSpc>
            </a:pPr>
            <a:r>
              <a:rPr lang="es-MX" altLang="es-MX" b="1">
                <a:latin typeface="Calisto MT" pitchFamily="18" charset="0"/>
                <a:ea typeface="Calibri" pitchFamily="34" charset="0"/>
                <a:cs typeface="Times New Roman" pitchFamily="18" charset="0"/>
              </a:rPr>
              <a:t>AYUNTAMIENTO DE SAN PEDRO TLAQUEPAQUE</a:t>
            </a:r>
            <a:endParaRPr lang="es-MX" altLang="es-MX">
              <a:ea typeface="Calibri" pitchFamily="34" charset="0"/>
              <a:cs typeface="Times New Roman" pitchFamily="18" charset="0"/>
            </a:endParaRPr>
          </a:p>
          <a:p>
            <a:pPr algn="ctr" eaLnBrk="1" hangingPunct="1">
              <a:lnSpc>
                <a:spcPct val="115000"/>
              </a:lnSpc>
            </a:pPr>
            <a:r>
              <a:rPr lang="es-MX" altLang="es-MX" sz="1400">
                <a:latin typeface="Arial Narrow" pitchFamily="34" charset="0"/>
                <a:ea typeface="Calibri" pitchFamily="34" charset="0"/>
                <a:cs typeface="Times New Roman" pitchFamily="18" charset="0"/>
              </a:rPr>
              <a:t>GOBIERNO 2018 - 2021</a:t>
            </a:r>
            <a:endParaRPr lang="es-MX" altLang="es-MX" sz="1100">
              <a:ea typeface="Calibri" pitchFamily="34" charset="0"/>
              <a:cs typeface="Times New Roman" pitchFamily="18" charset="0"/>
            </a:endParaRPr>
          </a:p>
        </p:txBody>
      </p:sp>
      <p:sp>
        <p:nvSpPr>
          <p:cNvPr id="3" name="3 Rectángulo"/>
          <p:cNvSpPr>
            <a:spLocks noChangeArrowheads="1"/>
          </p:cNvSpPr>
          <p:nvPr/>
        </p:nvSpPr>
        <p:spPr bwMode="auto">
          <a:xfrm>
            <a:off x="2214563" y="1928813"/>
            <a:ext cx="5572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a:latin typeface="Arial Unicode MS" pitchFamily="34" charset="-128"/>
                <a:ea typeface="Arial Unicode MS" pitchFamily="34" charset="-128"/>
                <a:cs typeface="Arial Unicode MS" pitchFamily="34" charset="-128"/>
              </a:rPr>
              <a:t>Secretaria General del Ayuntamiento </a:t>
            </a:r>
          </a:p>
          <a:p>
            <a:pPr algn="ctr"/>
            <a:r>
              <a:rPr lang="es-MX" altLang="es-MX">
                <a:latin typeface="Arial Unicode MS" pitchFamily="34" charset="-128"/>
                <a:ea typeface="Arial Unicode MS" pitchFamily="34" charset="-128"/>
                <a:cs typeface="Arial Unicode MS" pitchFamily="34" charset="-128"/>
              </a:rPr>
              <a:t>Dirección de Delegaciones y Agencias Municipales                                                                                    </a:t>
            </a:r>
            <a:endParaRPr lang="es-MX" altLang="es-MX"/>
          </a:p>
          <a:p>
            <a:pPr algn="ctr"/>
            <a:endParaRPr lang="es-MX" altLang="es-MX"/>
          </a:p>
        </p:txBody>
      </p:sp>
      <p:sp>
        <p:nvSpPr>
          <p:cNvPr id="4" name="4 CuadroTexto"/>
          <p:cNvSpPr txBox="1">
            <a:spLocks noChangeArrowheads="1"/>
          </p:cNvSpPr>
          <p:nvPr/>
        </p:nvSpPr>
        <p:spPr bwMode="auto">
          <a:xfrm>
            <a:off x="1500188" y="4143375"/>
            <a:ext cx="585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MX" altLang="es-MX" sz="2000"/>
              <a:t>INFORME MENSUAL </a:t>
            </a:r>
          </a:p>
          <a:p>
            <a:pPr algn="ctr" eaLnBrk="1" hangingPunct="1"/>
            <a:r>
              <a:rPr lang="es-MX" altLang="es-MX" sz="2000"/>
              <a:t>ENERO 2020</a:t>
            </a:r>
          </a:p>
        </p:txBody>
      </p:sp>
      <p:sp>
        <p:nvSpPr>
          <p:cNvPr id="5" name="4 CuadroTexto"/>
          <p:cNvSpPr txBox="1"/>
          <p:nvPr/>
        </p:nvSpPr>
        <p:spPr>
          <a:xfrm>
            <a:off x="1000125" y="3214688"/>
            <a:ext cx="7786688" cy="584200"/>
          </a:xfrm>
          <a:prstGeom prst="rect">
            <a:avLst/>
          </a:prstGeom>
          <a:noFill/>
        </p:spPr>
        <p:txBody>
          <a:bodyPr>
            <a:spAutoFit/>
          </a:bodyPr>
          <a:lstStyle/>
          <a:p>
            <a:pPr algn="ctr">
              <a:defRPr/>
            </a:pPr>
            <a:r>
              <a:rPr lang="es-MX" sz="3200" b="1" dirty="0" smtClean="0">
                <a:latin typeface="+mn-lt"/>
              </a:rPr>
              <a:t>Delegación Municipal </a:t>
            </a:r>
            <a:r>
              <a:rPr lang="es-MX" sz="3200" b="1" dirty="0" err="1" smtClean="0">
                <a:latin typeface="+mn-lt"/>
              </a:rPr>
              <a:t>Tateposco</a:t>
            </a:r>
            <a:endParaRPr lang="es-MX" sz="3200" b="1" dirty="0">
              <a:latin typeface="+mn-lt"/>
            </a:endParaRPr>
          </a:p>
        </p:txBody>
      </p:sp>
      <p:pic>
        <p:nvPicPr>
          <p:cNvPr id="6" name="6 Imagen" descr="logotipo ayuntamiento ac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428625"/>
            <a:ext cx="1714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86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7896" y="1314157"/>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prstClr val="black"/>
                </a:solidFill>
              </a:rPr>
              <a:t>Se </a:t>
            </a:r>
            <a:endParaRPr lang="es-MX" sz="3200" dirty="0">
              <a:solidFill>
                <a:prstClr val="black"/>
              </a:solidFill>
            </a:endParaRPr>
          </a:p>
        </p:txBody>
      </p:sp>
      <p:sp>
        <p:nvSpPr>
          <p:cNvPr id="5" name="4 Rectángulo"/>
          <p:cNvSpPr/>
          <p:nvPr/>
        </p:nvSpPr>
        <p:spPr>
          <a:xfrm>
            <a:off x="251520" y="476672"/>
            <a:ext cx="8003087"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solidFill>
                  <a:prstClr val="black"/>
                </a:solidFill>
              </a:rPr>
              <a:t>3. APOYO A OTRAS DEPENDENCIAS</a:t>
            </a:r>
            <a:r>
              <a:rPr lang="es-MX" sz="1200" dirty="0" smtClean="0">
                <a:solidFill>
                  <a:prstClr val="black"/>
                </a:solidFill>
              </a:rPr>
              <a:t>/</a:t>
            </a:r>
            <a:r>
              <a:rPr lang="es-MX" sz="1200" b="1" dirty="0" smtClean="0">
                <a:solidFill>
                  <a:prstClr val="black"/>
                </a:solidFill>
              </a:rPr>
              <a:t>PARTICIPACION EN EL PRIMER  MACROSIMULACRO 2020 </a:t>
            </a:r>
            <a:endParaRPr lang="es-MX" sz="1200" b="1"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endParaRPr>
          </a:p>
        </p:txBody>
      </p:sp>
      <p:pic>
        <p:nvPicPr>
          <p:cNvPr id="3074" name="Picture 2" descr="C:\Users\Delegacion_Tateposco\Desktop\Enero 2020\IMG_20200120_105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290275"/>
            <a:ext cx="2888704" cy="52084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_Tateposco\Desktop\Enero 2020\IMG-20200120-WA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5" y="1290275"/>
            <a:ext cx="2952327" cy="5208458"/>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87896" y="1314157"/>
            <a:ext cx="2583905" cy="2862322"/>
          </a:xfrm>
          <a:prstGeom prst="rect">
            <a:avLst/>
          </a:prstGeom>
          <a:noFill/>
        </p:spPr>
        <p:txBody>
          <a:bodyPr wrap="square" rtlCol="0">
            <a:spAutoFit/>
          </a:bodyPr>
          <a:lstStyle/>
          <a:p>
            <a:pPr algn="just"/>
            <a:r>
              <a:rPr lang="es-MX" dirty="0" smtClean="0"/>
              <a:t>Se realizo el primer macro simulacro 2020, Invitación hecha por la Unidad Estatal de Protección Civil y Bomberos Jalisco, en el cual participamos Personal de la Delegación así como ciudadanos que nos visitan.</a:t>
            </a:r>
            <a:endParaRPr lang="es-MX" dirty="0"/>
          </a:p>
        </p:txBody>
      </p:sp>
    </p:spTree>
    <p:extLst>
      <p:ext uri="{BB962C8B-B14F-4D97-AF65-F5344CB8AC3E}">
        <p14:creationId xmlns:p14="http://schemas.microsoft.com/office/powerpoint/2010/main" val="83775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052736"/>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427838" y="360671"/>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a:solidFill>
                  <a:prstClr val="black"/>
                </a:solidFill>
              </a:rPr>
              <a:t> </a:t>
            </a:r>
            <a:r>
              <a:rPr lang="es-MX" sz="1600" dirty="0" smtClean="0">
                <a:solidFill>
                  <a:prstClr val="black"/>
                </a:solidFill>
              </a:rPr>
              <a:t>1. FESTIVIDADES TRADICIONALES/ 107. ROSCA DE REYES</a:t>
            </a:r>
            <a:endParaRPr lang="es-MX" sz="1600"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539552" y="1484784"/>
            <a:ext cx="2232248" cy="338554"/>
          </a:xfrm>
          <a:prstGeom prst="rect">
            <a:avLst/>
          </a:prstGeom>
          <a:noFill/>
        </p:spPr>
        <p:txBody>
          <a:bodyPr wrap="square" rtlCol="0">
            <a:spAutoFit/>
          </a:bodyPr>
          <a:lstStyle/>
          <a:p>
            <a:pPr algn="just"/>
            <a:endParaRPr lang="es-MX" sz="1600" dirty="0">
              <a:solidFill>
                <a:prstClr val="black"/>
              </a:solidFill>
            </a:endParaRPr>
          </a:p>
        </p:txBody>
      </p:sp>
      <p:sp>
        <p:nvSpPr>
          <p:cNvPr id="3" name="CuadroTexto 2">
            <a:extLst>
              <a:ext uri="{FF2B5EF4-FFF2-40B4-BE49-F238E27FC236}">
                <a16:creationId xmlns="" xmlns:a16="http://schemas.microsoft.com/office/drawing/2014/main" id="{F158B983-007F-40D1-A507-B85E9B9C6E23}"/>
              </a:ext>
            </a:extLst>
          </p:cNvPr>
          <p:cNvSpPr txBox="1"/>
          <p:nvPr/>
        </p:nvSpPr>
        <p:spPr>
          <a:xfrm>
            <a:off x="373546" y="1284729"/>
            <a:ext cx="2564259" cy="369332"/>
          </a:xfrm>
          <a:prstGeom prst="rect">
            <a:avLst/>
          </a:prstGeom>
          <a:noFill/>
        </p:spPr>
        <p:txBody>
          <a:bodyPr wrap="square" rtlCol="0">
            <a:spAutoFit/>
          </a:bodyPr>
          <a:lstStyle/>
          <a:p>
            <a:pPr algn="just"/>
            <a:r>
              <a:rPr lang="es-MX" dirty="0" smtClean="0"/>
              <a:t>  </a:t>
            </a:r>
            <a:endParaRPr lang="es-MX" dirty="0"/>
          </a:p>
        </p:txBody>
      </p:sp>
      <p:sp>
        <p:nvSpPr>
          <p:cNvPr id="10" name="9 CuadroTexto"/>
          <p:cNvSpPr txBox="1"/>
          <p:nvPr/>
        </p:nvSpPr>
        <p:spPr>
          <a:xfrm>
            <a:off x="486127" y="1823338"/>
            <a:ext cx="2509967" cy="3539430"/>
          </a:xfrm>
          <a:prstGeom prst="rect">
            <a:avLst/>
          </a:prstGeom>
          <a:noFill/>
        </p:spPr>
        <p:txBody>
          <a:bodyPr wrap="square" rtlCol="0">
            <a:spAutoFit/>
          </a:bodyPr>
          <a:lstStyle/>
          <a:p>
            <a:pPr algn="just"/>
            <a:r>
              <a:rPr lang="es-MX" sz="1600" dirty="0" smtClean="0"/>
              <a:t>El día 17 de enero Se realizó la repartición de rosca  de reyes, a ciudadanos de Tateposco,  evento realizado en la explanada de la delegación, en la cual contamos con la participación de un aproximado de 250 personas, esto fue posible gracias al apoyo de la Presidente C. María Elena Limón García, quien nos dono las roscas.</a:t>
            </a:r>
            <a:endParaRPr lang="es-MX" sz="1600" dirty="0"/>
          </a:p>
        </p:txBody>
      </p:sp>
      <p:pic>
        <p:nvPicPr>
          <p:cNvPr id="3074" name="Picture 2" descr="C:\Users\Delegacion_Tateposco\Desktop\Enero 2020\IMG-20200128-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155" y="1261139"/>
            <a:ext cx="2570981" cy="41016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_Tateposco\Desktop\Enero 2020\IMG-20200128-WA0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43" y="2780928"/>
            <a:ext cx="2521081" cy="336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9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7"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smtClean="0">
                <a:solidFill>
                  <a:prstClr val="black"/>
                </a:solidFill>
              </a:rPr>
              <a:t> </a:t>
            </a:r>
            <a:endParaRPr lang="es-MX" sz="3200" dirty="0">
              <a:solidFill>
                <a:prstClr val="black"/>
              </a:solidFill>
            </a:endParaRPr>
          </a:p>
        </p:txBody>
      </p:sp>
      <p:sp>
        <p:nvSpPr>
          <p:cNvPr id="5" name="4 Rectángulo"/>
          <p:cNvSpPr/>
          <p:nvPr/>
        </p:nvSpPr>
        <p:spPr>
          <a:xfrm>
            <a:off x="395536" y="428033"/>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solidFill>
                  <a:prstClr val="black"/>
                </a:solidFill>
              </a:rPr>
              <a:t> 1</a:t>
            </a:r>
            <a:r>
              <a:rPr lang="es-MX" sz="1400" dirty="0" smtClean="0">
                <a:solidFill>
                  <a:prstClr val="black"/>
                </a:solidFill>
              </a:rPr>
              <a:t>.  FESTIVIDADES TRADICIONALES</a:t>
            </a:r>
            <a:r>
              <a:rPr lang="es-MX" sz="1600" dirty="0" smtClean="0">
                <a:solidFill>
                  <a:prstClr val="black"/>
                </a:solidFill>
              </a:rPr>
              <a:t>/ 107. </a:t>
            </a:r>
            <a:r>
              <a:rPr lang="es-MX" sz="1100" dirty="0" smtClean="0">
                <a:solidFill>
                  <a:prstClr val="black"/>
                </a:solidFill>
              </a:rPr>
              <a:t>SE REPARTIERON PELOTAS POR MOTIVO DEL DIA DE REYES EN LA COLONIA POTRERO EL SAUZ.   </a:t>
            </a:r>
            <a:endParaRPr lang="es-MX" sz="1100"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2" name="1 CuadroTexto"/>
          <p:cNvSpPr txBox="1"/>
          <p:nvPr/>
        </p:nvSpPr>
        <p:spPr>
          <a:xfrm>
            <a:off x="539552" y="1484784"/>
            <a:ext cx="2232248" cy="338554"/>
          </a:xfrm>
          <a:prstGeom prst="rect">
            <a:avLst/>
          </a:prstGeom>
          <a:noFill/>
        </p:spPr>
        <p:txBody>
          <a:bodyPr wrap="square" rtlCol="0">
            <a:spAutoFit/>
          </a:bodyPr>
          <a:lstStyle/>
          <a:p>
            <a:pPr algn="just"/>
            <a:endParaRPr lang="es-MX" sz="1600" dirty="0">
              <a:solidFill>
                <a:prstClr val="black"/>
              </a:solidFill>
            </a:endParaRPr>
          </a:p>
        </p:txBody>
      </p:sp>
      <p:sp>
        <p:nvSpPr>
          <p:cNvPr id="3" name="CuadroTexto 2">
            <a:extLst>
              <a:ext uri="{FF2B5EF4-FFF2-40B4-BE49-F238E27FC236}">
                <a16:creationId xmlns="" xmlns:a16="http://schemas.microsoft.com/office/drawing/2014/main" id="{F158B983-007F-40D1-A507-B85E9B9C6E23}"/>
              </a:ext>
            </a:extLst>
          </p:cNvPr>
          <p:cNvSpPr txBox="1"/>
          <p:nvPr/>
        </p:nvSpPr>
        <p:spPr>
          <a:xfrm>
            <a:off x="503547" y="1300118"/>
            <a:ext cx="2232249" cy="1815882"/>
          </a:xfrm>
          <a:prstGeom prst="rect">
            <a:avLst/>
          </a:prstGeom>
          <a:noFill/>
        </p:spPr>
        <p:txBody>
          <a:bodyPr wrap="square" rtlCol="0">
            <a:spAutoFit/>
          </a:bodyPr>
          <a:lstStyle/>
          <a:p>
            <a:pPr algn="just"/>
            <a:r>
              <a:rPr lang="es-MX" sz="1600" dirty="0" smtClean="0"/>
              <a:t>  El día 17 de enero se realizo un convivio por motivo del día de reyes en la Colonia, Potrero del Sauz,  en el cual se repartieron pelotas a todos los niños.</a:t>
            </a:r>
            <a:endParaRPr lang="es-MX" sz="1600" dirty="0"/>
          </a:p>
        </p:txBody>
      </p:sp>
      <p:pic>
        <p:nvPicPr>
          <p:cNvPr id="4098" name="Picture 2" descr="C:\Users\Delegacion_Tateposco\Desktop\Enero 2020\IMG-20200128-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2801417" cy="51845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egacion_Tateposco\Desktop\Enero 2020\IMG-20200128-WA0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196752"/>
            <a:ext cx="278551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3558" y="1197911"/>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153558" y="428033"/>
            <a:ext cx="8072059"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solidFill>
                  <a:prstClr val="black"/>
                </a:solidFill>
              </a:rPr>
              <a:t> </a:t>
            </a:r>
            <a:r>
              <a:rPr lang="es-MX" sz="1400" dirty="0" smtClean="0">
                <a:solidFill>
                  <a:prstClr val="black"/>
                </a:solidFill>
              </a:rPr>
              <a:t>3.  VISITAS  A COLONIAS/09. LEVANTAMIENTO DE REQUERIMIENTO DE SERVICIOS  .</a:t>
            </a:r>
            <a:endParaRPr lang="es-MX" sz="1400"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2958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2" name="1 CuadroTexto"/>
          <p:cNvSpPr txBox="1"/>
          <p:nvPr/>
        </p:nvSpPr>
        <p:spPr>
          <a:xfrm>
            <a:off x="153558" y="1268760"/>
            <a:ext cx="2690250" cy="2308324"/>
          </a:xfrm>
          <a:prstGeom prst="rect">
            <a:avLst/>
          </a:prstGeom>
          <a:noFill/>
        </p:spPr>
        <p:txBody>
          <a:bodyPr wrap="square" rtlCol="0">
            <a:spAutoFit/>
          </a:bodyPr>
          <a:lstStyle/>
          <a:p>
            <a:pPr algn="just"/>
            <a:r>
              <a:rPr lang="es-MX" sz="1600" dirty="0" smtClean="0"/>
              <a:t>Se realizo la limpieza de maleza y basura al parque ubicado  sobre la calle Flores Magón entre  calle Comonfort y Vicente  Guerrero   en el fraccionamiento Cantera Colorada, trabajo realizado por el Departamento de Parques y Jardines.</a:t>
            </a:r>
            <a:endParaRPr lang="es-MX" sz="1600" dirty="0"/>
          </a:p>
        </p:txBody>
      </p:sp>
      <p:pic>
        <p:nvPicPr>
          <p:cNvPr id="1026" name="Picture 2" descr="C:\Users\Delegacion_Tateposco\Desktop\Enero 2020\IMG_20200120_134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0" y="-11430000"/>
            <a:ext cx="4104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_Tateposco\Desktop\Enero 2020\IMG_20200120_134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0" y="-11430000"/>
            <a:ext cx="4104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legacion_Tateposco\Desktop\Enero 2020\IMG_20200120_1346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0" y="-11430000"/>
            <a:ext cx="6024000" cy="451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legacion_Tateposco\Desktop\Enero 2020\IMG_20200120_134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0" y="-11430000"/>
            <a:ext cx="4104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elegacion_Tateposco\Desktop\Enero 2020\IMG_20200120_1346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0" y="-11430000"/>
            <a:ext cx="4104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elegacion_Tateposco\Desktop\Enero 2020\IMG_20200120_134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0" y="-11430000"/>
            <a:ext cx="4104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Delegacion_Tateposco\Desktop\Enero 2020\IMG_20200120_1346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0" y="-11430000"/>
            <a:ext cx="6024000" cy="451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elegacion_Tateposco\Desktop\Enero 2020\IMG_20200120_1344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0" y="-11430000"/>
            <a:ext cx="6024000" cy="4518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elegacion_Tateposco\Desktop\Enero 2020\IMG_20200120_1346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0" y="-11430000"/>
            <a:ext cx="6024000" cy="451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Delegacion_Tateposco\Desktop\Enero 2020\IMG_20200120_1346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0" y="-11430000"/>
            <a:ext cx="3624000" cy="2718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Delegacion_Tateposco\Desktop\Enero 2020\IMG_20200120_13463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3" y="1196752"/>
            <a:ext cx="5237793" cy="259228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Delegacion_Tateposco\Desktop\Enero 2020\IMG_20200120_1344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2475" y="3798691"/>
            <a:ext cx="5213142" cy="258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8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395536" y="428033"/>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solidFill>
                  <a:prstClr val="black"/>
                </a:solidFill>
              </a:rPr>
              <a:t> </a:t>
            </a:r>
            <a:r>
              <a:rPr lang="es-MX" sz="1400" dirty="0" smtClean="0">
                <a:solidFill>
                  <a:prstClr val="black"/>
                </a:solidFill>
              </a:rPr>
              <a:t>3.  VISITAS  A COLONIAS/09. LEVANTAMIENTO DE REQUERIMIENTO DE SERVICIOS  .</a:t>
            </a:r>
            <a:endParaRPr lang="es-MX" sz="1400"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2" name="1 CuadroTexto"/>
          <p:cNvSpPr txBox="1"/>
          <p:nvPr/>
        </p:nvSpPr>
        <p:spPr>
          <a:xfrm>
            <a:off x="395536" y="1268760"/>
            <a:ext cx="2592288" cy="2554545"/>
          </a:xfrm>
          <a:prstGeom prst="rect">
            <a:avLst/>
          </a:prstGeom>
          <a:noFill/>
        </p:spPr>
        <p:txBody>
          <a:bodyPr wrap="square" rtlCol="0">
            <a:spAutoFit/>
          </a:bodyPr>
          <a:lstStyle/>
          <a:p>
            <a:pPr algn="just"/>
            <a:r>
              <a:rPr lang="es-MX" sz="1600" dirty="0" smtClean="0"/>
              <a:t>Se inicia el trabajo de Nivelación y/o emparejamiento de la calle arroyo en la Colonia Los Puestos, esto en atención a vecinos que mediante una reunión lo solicitaron y gracias al departamento de Maquinaria Pesada por atender nuestro reporte.</a:t>
            </a:r>
            <a:endParaRPr lang="es-MX" sz="1600" dirty="0"/>
          </a:p>
        </p:txBody>
      </p:sp>
      <p:pic>
        <p:nvPicPr>
          <p:cNvPr id="2050" name="Picture 2" descr="C:\Users\Delegacion_Tateposco\Desktop\Enero 2020\IMG-20200122-WA00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112" y="1412776"/>
            <a:ext cx="257349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esktop\Enero 2020\IMG-20200122-WA00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112" y="3488567"/>
            <a:ext cx="5125680" cy="2545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egacion_Tateposco\Desktop\Enero 2020\IMG-20200122-WA00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4520" y="1412776"/>
            <a:ext cx="245047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8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395536" y="428033"/>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solidFill>
                  <a:prstClr val="black"/>
                </a:solidFill>
              </a:rPr>
              <a:t> </a:t>
            </a:r>
            <a:r>
              <a:rPr lang="es-MX" sz="1400" dirty="0" smtClean="0">
                <a:solidFill>
                  <a:prstClr val="black"/>
                </a:solidFill>
              </a:rPr>
              <a:t>3.  /VISITAS  A COLONIAS/09. LEVANTAMIENTO DE REQUERIMIENTO DE SERVICIOS  .</a:t>
            </a:r>
            <a:endParaRPr lang="es-MX" sz="1400"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6" name="15 Rectángulo"/>
          <p:cNvSpPr/>
          <p:nvPr/>
        </p:nvSpPr>
        <p:spPr>
          <a:xfrm>
            <a:off x="3203848" y="3861048"/>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4" name="13 Rectángulo"/>
          <p:cNvSpPr/>
          <p:nvPr/>
        </p:nvSpPr>
        <p:spPr>
          <a:xfrm>
            <a:off x="3203848" y="1556792"/>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17" name="16 Rectángulo"/>
          <p:cNvSpPr/>
          <p:nvPr/>
        </p:nvSpPr>
        <p:spPr>
          <a:xfrm>
            <a:off x="5777345" y="3830356"/>
            <a:ext cx="2448272" cy="18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2" name="1 CuadroTexto"/>
          <p:cNvSpPr txBox="1"/>
          <p:nvPr/>
        </p:nvSpPr>
        <p:spPr>
          <a:xfrm>
            <a:off x="467544" y="1844824"/>
            <a:ext cx="2520280" cy="2554545"/>
          </a:xfrm>
          <a:prstGeom prst="rect">
            <a:avLst/>
          </a:prstGeom>
          <a:noFill/>
        </p:spPr>
        <p:txBody>
          <a:bodyPr wrap="square" rtlCol="0">
            <a:spAutoFit/>
          </a:bodyPr>
          <a:lstStyle/>
          <a:p>
            <a:pPr algn="just"/>
            <a:r>
              <a:rPr lang="es-MX" sz="1600" dirty="0" smtClean="0"/>
              <a:t>Se inicia el trabajo de Nivelación y/o emparejamiento de la calle  Alfarerías en la Colonia Tateposco, esto en atención a ciudadanos que lo solicitaron,</a:t>
            </a:r>
          </a:p>
          <a:p>
            <a:pPr algn="just"/>
            <a:r>
              <a:rPr lang="es-MX" sz="1600" dirty="0" smtClean="0"/>
              <a:t>gracias al departamento de Maquinaria Pesada por atender nuestro  llamado.</a:t>
            </a:r>
            <a:endParaRPr lang="es-MX" sz="1600" dirty="0"/>
          </a:p>
        </p:txBody>
      </p:sp>
      <p:pic>
        <p:nvPicPr>
          <p:cNvPr id="5122" name="Picture 2" descr="C:\Users\Delegacion_Tateposco\Desktop\Enero 2020\IMG-20200124-WA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4500" y="1196752"/>
            <a:ext cx="2835932"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egacion_Tateposco\Desktop\Enero 2020\IMG-20200124-WA00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9529" y="1196752"/>
            <a:ext cx="279499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7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solidFill>
                  <a:prstClr val="black"/>
                </a:solidFill>
              </a:rPr>
              <a:t>3. VISITAS A COLONIAS/07 REUNION CON COMITES  VECINALES</a:t>
            </a:r>
            <a:r>
              <a:rPr lang="es-MX" sz="1600" b="1" dirty="0" smtClean="0">
                <a:solidFill>
                  <a:prstClr val="black"/>
                </a:solidFill>
              </a:rPr>
              <a:t>. </a:t>
            </a:r>
            <a:endParaRPr lang="es-MX" sz="1600" b="1"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Foto</a:t>
            </a:r>
          </a:p>
        </p:txBody>
      </p:sp>
      <p:sp>
        <p:nvSpPr>
          <p:cNvPr id="3" name="2 CuadroTexto"/>
          <p:cNvSpPr txBox="1"/>
          <p:nvPr/>
        </p:nvSpPr>
        <p:spPr>
          <a:xfrm>
            <a:off x="395536" y="1340768"/>
            <a:ext cx="2592288" cy="3539430"/>
          </a:xfrm>
          <a:prstGeom prst="rect">
            <a:avLst/>
          </a:prstGeom>
          <a:noFill/>
        </p:spPr>
        <p:txBody>
          <a:bodyPr wrap="square" rtlCol="0">
            <a:spAutoFit/>
          </a:bodyPr>
          <a:lstStyle/>
          <a:p>
            <a:pPr algn="just"/>
            <a:r>
              <a:rPr lang="es-MX" sz="1600" dirty="0" smtClean="0"/>
              <a:t>EL día 20 de enero se llevo a cabo una reunión vecinal en el fraccionamiento La Cantera Colorada, en la cual se trataron Asuntos de Seguridad Pública nos            acompaña la Lic. Yadira Partida de Vinculación Ciudadana  y el comandante de la zona,   se acordó realizar un grupo de watts App,  asimismo se llevo a cavo la instalación de lona innova.   </a:t>
            </a:r>
            <a:endParaRPr lang="es-MX" sz="1600" dirty="0"/>
          </a:p>
        </p:txBody>
      </p:sp>
      <p:pic>
        <p:nvPicPr>
          <p:cNvPr id="6146" name="Picture 2" descr="C:\Users\Delegacion_Tateposco\Desktop\Enero 2020\IMG_20200120_183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500" y="1194574"/>
            <a:ext cx="546493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7896" y="1314157"/>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395536"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solidFill>
                  <a:prstClr val="black"/>
                </a:solidFill>
              </a:rPr>
              <a:t>3. VISITAS A COLONIAS/09.LEVANTAMIENTO DE REQUERIMIENTO DE SERVICIOS</a:t>
            </a:r>
            <a:r>
              <a:rPr lang="es-MX" sz="1000" b="1" dirty="0" smtClean="0">
                <a:solidFill>
                  <a:prstClr val="black"/>
                </a:solidFill>
              </a:rPr>
              <a:t>                                  </a:t>
            </a:r>
            <a:endParaRPr lang="es-MX" sz="1000" b="1"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87896" y="1314158"/>
            <a:ext cx="2511896" cy="3416320"/>
          </a:xfrm>
          <a:prstGeom prst="rect">
            <a:avLst/>
          </a:prstGeom>
          <a:noFill/>
        </p:spPr>
        <p:txBody>
          <a:bodyPr wrap="square" rtlCol="0">
            <a:spAutoFit/>
          </a:bodyPr>
          <a:lstStyle/>
          <a:p>
            <a:pPr algn="just"/>
            <a:r>
              <a:rPr lang="es-MX" dirty="0" smtClean="0"/>
              <a:t>Se realizo una reunión en el Parque del </a:t>
            </a:r>
            <a:r>
              <a:rPr lang="es-MX" b="1" dirty="0" smtClean="0"/>
              <a:t>Laberinto, en la Colonia Parques de la Victoria, </a:t>
            </a:r>
            <a:r>
              <a:rPr lang="es-MX" dirty="0" smtClean="0"/>
              <a:t>en la Cual nos acompaño la Dependencia de Seguridad Pública, la Regidora Eloísa Gaviño, la regidora </a:t>
            </a:r>
            <a:r>
              <a:rPr lang="es-MX" smtClean="0"/>
              <a:t>Betzabe, </a:t>
            </a:r>
            <a:r>
              <a:rPr lang="es-MX" dirty="0" smtClean="0"/>
              <a:t>así como personal de la Dirección de Prevención del Delito.</a:t>
            </a:r>
            <a:endParaRPr lang="es-MX" dirty="0"/>
          </a:p>
        </p:txBody>
      </p:sp>
      <p:pic>
        <p:nvPicPr>
          <p:cNvPr id="1026" name="Picture 2" descr="C:\Users\Delegacion_Tateposco\Desktop\Enero 2020\IMG_20200115_175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99916"/>
            <a:ext cx="2420413" cy="40418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_Tateposco\Desktop\Enero 2020\IMG_20200115_181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286" y="2309979"/>
            <a:ext cx="2664296" cy="404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1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7896" y="1314157"/>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prstClr val="black"/>
              </a:solidFill>
            </a:endParaRPr>
          </a:p>
        </p:txBody>
      </p:sp>
      <p:sp>
        <p:nvSpPr>
          <p:cNvPr id="5" name="4 Rectángulo"/>
          <p:cNvSpPr/>
          <p:nvPr/>
        </p:nvSpPr>
        <p:spPr>
          <a:xfrm>
            <a:off x="250286" y="495509"/>
            <a:ext cx="800250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600" dirty="0" smtClean="0">
                <a:solidFill>
                  <a:prstClr val="black"/>
                </a:solidFill>
              </a:rPr>
              <a:t>5. APOYO A OTRAS DEPENDENCIAS/PROMOCIÓN CON PEGA DE CARTELES Y VOLANTES</a:t>
            </a:r>
            <a:r>
              <a:rPr lang="es-MX" sz="1000" b="1" dirty="0" smtClean="0">
                <a:solidFill>
                  <a:prstClr val="black"/>
                </a:solidFill>
              </a:rPr>
              <a:t>                                  </a:t>
            </a:r>
            <a:endParaRPr lang="es-MX" sz="1000" b="1" dirty="0">
              <a:solidFill>
                <a:prstClr val="black"/>
              </a:solidFill>
            </a:endParaRPr>
          </a:p>
        </p:txBody>
      </p:sp>
      <p:cxnSp>
        <p:nvCxnSpPr>
          <p:cNvPr id="7" name="6 Conector recto"/>
          <p:cNvCxnSpPr/>
          <p:nvPr/>
        </p:nvCxnSpPr>
        <p:spPr>
          <a:xfrm>
            <a:off x="2987824"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15" name="14 Rectángulo"/>
          <p:cNvSpPr/>
          <p:nvPr/>
        </p:nvSpPr>
        <p:spPr>
          <a:xfrm>
            <a:off x="5804520" y="1556792"/>
            <a:ext cx="2448272"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endParaRPr>
          </a:p>
        </p:txBody>
      </p:sp>
      <p:sp>
        <p:nvSpPr>
          <p:cNvPr id="2" name="1 CuadroTexto"/>
          <p:cNvSpPr txBox="1"/>
          <p:nvPr/>
        </p:nvSpPr>
        <p:spPr>
          <a:xfrm>
            <a:off x="187896" y="1314158"/>
            <a:ext cx="2800834" cy="4524315"/>
          </a:xfrm>
          <a:prstGeom prst="rect">
            <a:avLst/>
          </a:prstGeom>
          <a:noFill/>
        </p:spPr>
        <p:txBody>
          <a:bodyPr wrap="square" rtlCol="0">
            <a:spAutoFit/>
          </a:bodyPr>
          <a:lstStyle/>
          <a:p>
            <a:pPr algn="just"/>
            <a:r>
              <a:rPr lang="es-MX" dirty="0" smtClean="0"/>
              <a:t>Apoyamos a la Dirección de Participación Ciudadana el día sábado 18 de enero  con promoción, pega de carteles Volanteo, para que se llevara a cabo el evento  » </a:t>
            </a:r>
            <a:r>
              <a:rPr lang="es-MX" b="1" dirty="0" smtClean="0"/>
              <a:t>Por La Mujer y la Familia</a:t>
            </a:r>
            <a:r>
              <a:rPr lang="es-MX" dirty="0" smtClean="0"/>
              <a:t>», en el parque del Laberinto, en la Colonia Fraccionamiento, Parques de la Victoria evento en el cual nos honro con su presencia,  la Presidente Municipal María Elena Limón García, Regidoras del H. Ayuntamiento.</a:t>
            </a:r>
            <a:endParaRPr lang="es-MX" dirty="0"/>
          </a:p>
        </p:txBody>
      </p:sp>
      <p:pic>
        <p:nvPicPr>
          <p:cNvPr id="2050" name="Picture 2" descr="C:\Users\Delegacion_Tateposco\Desktop\Enero 2020\IMG_20200118_1129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314157"/>
            <a:ext cx="2600671" cy="2360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egacion_Tateposco\Desktop\Enero 2020\IMG_20200118_1132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8730" y="1314156"/>
            <a:ext cx="2663389" cy="236039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legacion_Tateposco\Desktop\Enero 2020\IMG_20200118_1131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730" y="3674551"/>
            <a:ext cx="5264968" cy="281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526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6809</TotalTime>
  <Words>605</Words>
  <Application>Microsoft Office PowerPoint</Application>
  <PresentationFormat>Presentación en pantalla (4:3)</PresentationFormat>
  <Paragraphs>47</Paragraphs>
  <Slides>10</Slides>
  <Notes>4</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San_Sebastianito</cp:lastModifiedBy>
  <cp:revision>338</cp:revision>
  <dcterms:created xsi:type="dcterms:W3CDTF">2019-04-12T15:45:24Z</dcterms:created>
  <dcterms:modified xsi:type="dcterms:W3CDTF">2020-02-04T16:58:06Z</dcterms:modified>
</cp:coreProperties>
</file>