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7" r:id="rId3"/>
    <p:sldId id="316" r:id="rId4"/>
    <p:sldId id="318" r:id="rId5"/>
    <p:sldId id="317" r:id="rId6"/>
    <p:sldId id="319" r:id="rId7"/>
    <p:sldId id="320" r:id="rId8"/>
    <p:sldId id="321" r:id="rId9"/>
    <p:sldId id="322" r:id="rId10"/>
    <p:sldId id="323" r:id="rId11"/>
    <p:sldId id="258" r:id="rId12"/>
    <p:sldId id="324" r:id="rId13"/>
    <p:sldId id="325" r:id="rId14"/>
    <p:sldId id="307" r:id="rId15"/>
    <p:sldId id="327" r:id="rId16"/>
    <p:sldId id="329" r:id="rId17"/>
    <p:sldId id="326" r:id="rId18"/>
    <p:sldId id="330" r:id="rId19"/>
  </p:sldIdLst>
  <p:sldSz cx="9144000" cy="6858000" type="screen4x3"/>
  <p:notesSz cx="7004050" cy="92900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4" d="100"/>
          <a:sy n="54" d="100"/>
        </p:scale>
        <p:origin x="-15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23/08/2019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 noChangeArrowheads="1"/>
          </p:cNvPicPr>
          <p:nvPr/>
        </p:nvPicPr>
        <p:blipFill>
          <a:blip r:embed="rId2"/>
          <a:srcRect b="22656"/>
          <a:stretch>
            <a:fillRect/>
          </a:stretch>
        </p:blipFill>
        <p:spPr bwMode="auto">
          <a:xfrm rot="10800000">
            <a:off x="571470" y="571480"/>
            <a:ext cx="1714513" cy="142876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28860" y="1500174"/>
            <a:ext cx="557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5918" y="392906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MENSUAL</a:t>
            </a:r>
          </a:p>
          <a:p>
            <a:pPr algn="ctr"/>
            <a:r>
              <a:rPr lang="es-MX" sz="2400" dirty="0" smtClean="0"/>
              <a:t>AGOSTO </a:t>
            </a:r>
            <a:r>
              <a:rPr lang="es-MX" sz="2400" dirty="0" smtClean="0"/>
              <a:t>2019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71604" y="292893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DELEGACIÓN MUNICIPAL TOLUQUILLA</a:t>
            </a:r>
            <a:endParaRPr lang="es-MX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8295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</a:t>
            </a:r>
            <a:r>
              <a:rPr lang="es-MX" sz="1600" dirty="0" smtClean="0"/>
              <a:t>Agosto- </a:t>
            </a:r>
            <a:r>
              <a:rPr lang="es-MX" sz="1600" dirty="0" smtClean="0"/>
              <a:t>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Personal a mi cargo </a:t>
            </a:r>
            <a:r>
              <a:rPr lang="es-MX" sz="1600" dirty="0" smtClean="0"/>
              <a:t>en coordinación con el Departamento de Parques y Jardines</a:t>
            </a:r>
            <a:r>
              <a:rPr lang="es-MX" sz="1600" dirty="0" smtClean="0"/>
              <a:t>, realizaron un Operativo de Limpieza en </a:t>
            </a:r>
            <a:r>
              <a:rPr lang="es-MX" sz="1600" dirty="0" smtClean="0"/>
              <a:t>el Periférico, entre Herrera y Cairo y López Cotilla, </a:t>
            </a:r>
            <a:r>
              <a:rPr lang="es-MX" sz="1600" dirty="0" smtClean="0"/>
              <a:t>de la colonia Toluquilla.</a:t>
            </a:r>
          </a:p>
        </p:txBody>
      </p:sp>
      <p:pic>
        <p:nvPicPr>
          <p:cNvPr id="9218" name="Picture 2" descr="C:\Users\Toluquilla\Desktop\AGOSTO 2019\14 - AGO - 8HRS. OP. LIMP. EN PERIFÉRICO ENTRE HERRERA Y CAIRO Y LÓPEZ COTILLA. TOL\IMG-20190814-WA0004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571612"/>
            <a:ext cx="2159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219" name="Picture 3" descr="C:\Users\Toluquilla\Desktop\AGOSTO 2019\14 - AGO - 8HRS. OP. LIMP. EN PERIFÉRICO ENTRE HERRERA Y CAIRO Y LÓPEZ COTILLA. TOL\IMG-20190814-WA0008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71612"/>
            <a:ext cx="216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220" name="Picture 4" descr="C:\Users\Toluquilla\Desktop\AGOSTO 2019\14 - AGO - 8HRS. OP. LIMP. EN PERIFÉRICO ENTRE HERRERA Y CAIRO Y LÓPEZ COTILLA. TOL\IMG-20190814-WA0013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000504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16104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Personal a mi cargo en </a:t>
            </a:r>
            <a:r>
              <a:rPr lang="es-MX" sz="1600" dirty="0" smtClean="0"/>
              <a:t>realizaron </a:t>
            </a:r>
            <a:r>
              <a:rPr lang="es-MX" sz="1600" dirty="0" smtClean="0"/>
              <a:t>un Operativo de Limpieza en el cruce de Arroyo Chico y Pino Suárez, de la colonia Toluquilla.</a:t>
            </a:r>
          </a:p>
        </p:txBody>
      </p:sp>
      <p:pic>
        <p:nvPicPr>
          <p:cNvPr id="10242" name="Picture 2" descr="C:\Users\Toluquilla\Desktop\AGOSTO 2019\21 - AGO - 10 HRS. OP. LIMP. CON PARQUES EN ARROYO CHICO\IMG-20190821-WA0004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500174"/>
            <a:ext cx="2159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43" name="Picture 3" descr="C:\Users\Toluquilla\Desktop\AGOSTO 2019\21 - AGO - 10 HRS. OP. LIMP. CON PARQUES EN ARROYO CHICO\IMG-20190821-WA0010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16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44" name="Picture 4" descr="C:\Users\Toluquilla\Desktop\AGOSTO 2019\21 - AGO - 10 HRS. OP. LIMP. CON PARQUES EN ARROYO CHICO\IMG-20190821-WA0012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857628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16104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Personal a mi cargo en </a:t>
            </a:r>
            <a:r>
              <a:rPr lang="es-MX" sz="1600" dirty="0" smtClean="0"/>
              <a:t>realizaron </a:t>
            </a:r>
            <a:r>
              <a:rPr lang="es-MX" sz="1600" dirty="0" smtClean="0"/>
              <a:t>un Operativo de Limpieza en el cruce de </a:t>
            </a:r>
            <a:r>
              <a:rPr lang="es-MX" sz="1600" dirty="0" smtClean="0"/>
              <a:t>Juárez y Priv. Juárez, </a:t>
            </a:r>
            <a:r>
              <a:rPr lang="es-MX" sz="1600" dirty="0" smtClean="0"/>
              <a:t>de la colonia Toluquilla.</a:t>
            </a:r>
          </a:p>
        </p:txBody>
      </p:sp>
      <p:pic>
        <p:nvPicPr>
          <p:cNvPr id="11266" name="Picture 2" descr="C:\Users\Toluquilla\Desktop\AGOSTO 2019\22 - AGO - 10 HRS. OP. LIMP. EN JUÁREZ Y ADOLF\IMG-20190822-WA0006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000" y="1500174"/>
            <a:ext cx="2160000" cy="21605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267" name="Picture 3" descr="C:\Users\Toluquilla\Desktop\AGOSTO 2019\22 - AGO - 10 HRS. OP. LIMP. EN JUÁREZ Y ADOLF\IMG-20190822-WA0007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216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269" name="Picture 5" descr="C:\Users\Toluquilla\Desktop\AGOSTO 2019\22 - AGO - 10 HRS. OP. LIMP. EN JUÁREZ Y ADOLF\IMG-20190822-WA0010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929066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16104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una capacitación de Jóvenes Construyendo del Programa FORTASEG 2019 en </a:t>
            </a:r>
            <a:r>
              <a:rPr lang="es-MX" sz="1600" dirty="0" smtClean="0"/>
              <a:t>la casa Ejidal </a:t>
            </a:r>
            <a:r>
              <a:rPr lang="es-MX" sz="1600" dirty="0" smtClean="0"/>
              <a:t>de Toluquilla, a la cual asistió la Delegada.</a:t>
            </a:r>
          </a:p>
        </p:txBody>
      </p:sp>
      <p:pic>
        <p:nvPicPr>
          <p:cNvPr id="12290" name="Picture 2" descr="C:\Users\Toluquilla\Desktop\AGOSTO 2019\26 - JUL - 19 HRS. JOVENES TRABAJANDO FORTASEG 2019\IMG-20190726-WA006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291" name="Picture 3" descr="C:\Users\Toluquilla\Desktop\AGOSTO 2019\26 - JUL - 19 HRS. JOVENES TRABAJANDO FORTASEG 2019\IMG-20190726-WA007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898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</a:t>
            </a:r>
            <a:r>
              <a:rPr lang="es-MX" sz="1600" dirty="0" smtClean="0"/>
              <a:t>llevó a cabo la Inauguración de la calle Tepeyac de la colonia Lomas del Cuatro, </a:t>
            </a:r>
            <a:r>
              <a:rPr lang="es-MX" sz="1600" dirty="0" smtClean="0"/>
              <a:t>a la cual asistió la Delegada.</a:t>
            </a:r>
          </a:p>
        </p:txBody>
      </p:sp>
      <p:pic>
        <p:nvPicPr>
          <p:cNvPr id="13314" name="Picture 2" descr="C:\Users\Toluquilla\Desktop\AGOSTO 2019\01- AGO - 09HRS. INAUGURACIÓN DE CALLE TEPEYAC Y FCO. SILVA ROMERO. LOMAS DEL 4\IMG-20190801-WA002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315" name="Picture 3" descr="C:\Users\Toluquilla\Desktop\AGOSTO 2019\01- AGO - 09HRS. INAUGURACIÓN DE CALLE TEPEYAC Y FCO. SILVA ROMERO. LOMAS DEL 4\IMG-20190801-WA0018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898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una capacitación de Jóvenes Construyendo del Programa FORTASEG 2019 en </a:t>
            </a:r>
            <a:r>
              <a:rPr lang="es-MX" sz="1600" dirty="0" smtClean="0"/>
              <a:t>la casa Ejidal </a:t>
            </a:r>
            <a:r>
              <a:rPr lang="es-MX" sz="1600" dirty="0" smtClean="0"/>
              <a:t>de Toluquilla, a la cual asistió la Delegada.</a:t>
            </a:r>
          </a:p>
        </p:txBody>
      </p:sp>
      <p:pic>
        <p:nvPicPr>
          <p:cNvPr id="14338" name="Picture 2" descr="C:\Users\Toluquilla\Desktop\AGOSTO 2019\02 - AGO - 18.30. JOVENES TRABAJANDO FORTASEG 2019\IMG-20190802-WA0038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339" name="Picture 3" descr="C:\Users\Toluquilla\Desktop\AGOSTO 2019\02 - AGO - 18.30. JOVENES TRABAJANDO FORTASEG 2019\IMG-20190802-WA0040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8980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</a:t>
            </a:r>
            <a:r>
              <a:rPr lang="es-MX" sz="1600" dirty="0" smtClean="0"/>
              <a:t>Agost</a:t>
            </a:r>
            <a:r>
              <a:rPr lang="es-MX" sz="1600" dirty="0" smtClean="0"/>
              <a:t>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la </a:t>
            </a:r>
            <a:r>
              <a:rPr lang="es-MX" sz="1600" dirty="0" smtClean="0"/>
              <a:t>Clausura </a:t>
            </a:r>
            <a:r>
              <a:rPr lang="es-MX" sz="1600" dirty="0" smtClean="0"/>
              <a:t>de los Talleres de Verano de la Biblioteca de Toluquilla, a la cual fue invitada la Delegada.</a:t>
            </a:r>
          </a:p>
        </p:txBody>
      </p:sp>
      <p:pic>
        <p:nvPicPr>
          <p:cNvPr id="15362" name="Picture 2" descr="C:\Users\Toluquilla\Desktop\AGOSTO 2019\09 - AGO -10.30HRS. CLAUSURA DE TALLERES EN LA BIBLIOTECA\IMG-20190809-WA000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5363" name="Picture 3" descr="C:\Users\Toluquilla\Desktop\AGOSTO 2019\09 - AGO -10.30HRS. CLAUSURA DE TALLERES EN LA BIBLIOTECA\IMG-20190809-WA000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857628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898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la </a:t>
            </a:r>
            <a:r>
              <a:rPr lang="es-MX" sz="1600" dirty="0" smtClean="0"/>
              <a:t>Reinstalación del Sistema Estatal para Prevenir, Atender y Erradicar la Violencia contra las Mujeres </a:t>
            </a:r>
            <a:r>
              <a:rPr lang="es-MX" sz="1600" dirty="0" smtClean="0"/>
              <a:t>en </a:t>
            </a:r>
            <a:r>
              <a:rPr lang="es-MX" sz="1600" dirty="0" smtClean="0"/>
              <a:t>el Palacio de Gobierno, </a:t>
            </a:r>
            <a:r>
              <a:rPr lang="es-MX" sz="1600" dirty="0" smtClean="0"/>
              <a:t>a la cual asistió la Delegada.</a:t>
            </a:r>
          </a:p>
        </p:txBody>
      </p:sp>
      <p:pic>
        <p:nvPicPr>
          <p:cNvPr id="16386" name="Picture 2" descr="C:\Users\Toluquilla\Desktop\AGOSTO 2019\19 - AGO - 12 HRS. EVENTO\IMG-20190819-WA001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3600000" cy="432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898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una capacitación de Jóvenes Construyendo del Programa FORTASEG 2019 en </a:t>
            </a:r>
            <a:r>
              <a:rPr lang="es-MX" sz="1600" dirty="0" smtClean="0"/>
              <a:t>la casa Ejidal </a:t>
            </a:r>
            <a:r>
              <a:rPr lang="es-MX" sz="1600" dirty="0" smtClean="0"/>
              <a:t>de Toluquilla, a la cual asistió la Delegada.</a:t>
            </a:r>
          </a:p>
        </p:txBody>
      </p:sp>
      <p:pic>
        <p:nvPicPr>
          <p:cNvPr id="17410" name="Picture 2" descr="C:\Users\Toluquilla\Desktop\AGOSTO 2019\09 - AGO - 17HRS.  JOVENES TRABAJANDO FORTASEG 2019\IMG-20190809-WA002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7411" name="Picture 3" descr="C:\Users\Toluquilla\Desktop\AGOSTO 2019\09 - AGO - 17HRS.  JOVENES TRABAJANDO FORTASEG 2019\IMG-20190809-WA002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8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                         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La Delegada visitó el Centro de Salud de la colonia Lomas del Cuatro, donde recibió </a:t>
            </a:r>
            <a:r>
              <a:rPr lang="es-MX" sz="1600" dirty="0" smtClean="0"/>
              <a:t>peticiones por parte del personal médico, para mejoras del mismo centro.</a:t>
            </a:r>
            <a:endParaRPr lang="es-MX" sz="1600" dirty="0" smtClean="0"/>
          </a:p>
        </p:txBody>
      </p:sp>
      <p:pic>
        <p:nvPicPr>
          <p:cNvPr id="1026" name="Picture 2" descr="C:\Users\Toluquilla\Desktop\AGOSTO 2019\06 - AGO - 10HRS. VISITA AL CENTRO DE SALUD LOMAS DEL 4\IMG-20190806-WA0007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3600000" cy="432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27922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                         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 la </a:t>
            </a:r>
            <a:r>
              <a:rPr lang="es-MX" sz="1600" dirty="0" smtClean="0"/>
              <a:t>obra de bacheo en la calle Miguel Blanco de la colonia Toluquilla, </a:t>
            </a:r>
            <a:r>
              <a:rPr lang="es-MX" sz="1600" dirty="0" smtClean="0"/>
              <a:t>con apoyo </a:t>
            </a:r>
            <a:r>
              <a:rPr lang="es-MX" sz="1600" dirty="0" smtClean="0"/>
              <a:t>del personal de Mantenimiento a Vialidades.</a:t>
            </a:r>
            <a:endParaRPr lang="es-MX" sz="1600" dirty="0" smtClean="0"/>
          </a:p>
        </p:txBody>
      </p:sp>
      <p:pic>
        <p:nvPicPr>
          <p:cNvPr id="2050" name="Picture 2" descr="C:\Users\Toluquilla\Desktop\FOTOS\FEBRERO 2019\19 - FEB - 12HRS. EMPEDRADORES EN TOLUQUILLA\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1" name="Picture 3" descr="C:\Users\Toluquilla\Desktop\FOTOS\FOTOS 2018\NOVIEMBRE 2018\06 Y 07 - NOV - 9 HRS. EMPEDRADORES EN GONZÁLEZ GALLO\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27922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                         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 la </a:t>
            </a:r>
            <a:r>
              <a:rPr lang="es-MX" sz="1600" dirty="0" smtClean="0"/>
              <a:t>continuación de la Rehabilitación </a:t>
            </a:r>
            <a:r>
              <a:rPr lang="es-MX" sz="1600" dirty="0" smtClean="0"/>
              <a:t>de la cancha deportiva de  la calle Francisco Silva Romero entre Loma del Sur y Río Hondo de la colonia Lomas del Cuatro, con apoyo de COMUDE</a:t>
            </a:r>
          </a:p>
        </p:txBody>
      </p:sp>
      <p:pic>
        <p:nvPicPr>
          <p:cNvPr id="3074" name="Picture 2" descr="C:\Users\Toluquilla\Desktop\AGOSTO 2019\15- AGO - 11 HRS. MANTTO. CANCHA LOMAS DEL CUATRO\IMG-20190815-WA0017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5" name="Picture 3" descr="C:\Users\Toluquilla\Desktop\AGOSTO 2019\15- AGO - 11 HRS. MANTTO. CANCHA LOMAS DEL CUATRO\IMG-20190815-WA002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27922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                         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 la </a:t>
            </a:r>
            <a:r>
              <a:rPr lang="es-MX" sz="1600" dirty="0" smtClean="0"/>
              <a:t>reparación de una fuga de agua potable en la calle Pedro Moreno de la colonia Toluquilla, </a:t>
            </a:r>
            <a:r>
              <a:rPr lang="es-MX" sz="1600" dirty="0" smtClean="0"/>
              <a:t>con apoyo de la Dirección de </a:t>
            </a:r>
            <a:r>
              <a:rPr lang="es-MX" sz="1600" dirty="0" smtClean="0"/>
              <a:t>Agua Potable.</a:t>
            </a:r>
            <a:endParaRPr lang="es-MX" sz="1600" dirty="0" smtClean="0"/>
          </a:p>
        </p:txBody>
      </p:sp>
      <p:pic>
        <p:nvPicPr>
          <p:cNvPr id="4098" name="Picture 2" descr="C:\Users\Toluquilla\Desktop\AGOSTO 2019\20 - AGO - 12 HRS. REPARACIÓN DE FUGA EN PEDRO MORENO\IMG-20190820-WA010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099" name="Picture 3" descr="C:\Users\Toluquilla\Desktop\AGOSTO 2019\20 - AGO - 12 HRS. REPARACIÓN DE FUGA EN PEDRO MORENO\IMG-20190820-WA0108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27922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                                                                                       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</a:t>
            </a:r>
            <a:r>
              <a:rPr lang="es-MX" sz="1600" dirty="0" smtClean="0"/>
              <a:t>del levantamiento de material necesario para la reparación de la cisterna de la </a:t>
            </a:r>
            <a:r>
              <a:rPr lang="es-MX" sz="1600" dirty="0" smtClean="0"/>
              <a:t>Escuela Josefa Ortíz de Domínguez de la colonia Haciendas del Real</a:t>
            </a:r>
            <a:r>
              <a:rPr lang="es-MX" sz="1600" dirty="0" smtClean="0"/>
              <a:t>, </a:t>
            </a:r>
            <a:r>
              <a:rPr lang="es-MX" sz="1600" dirty="0" smtClean="0"/>
              <a:t>con apoyo de la Dirección de </a:t>
            </a:r>
            <a:r>
              <a:rPr lang="es-MX" sz="1600" dirty="0" smtClean="0"/>
              <a:t>Servicios Públicos Municipales.</a:t>
            </a:r>
            <a:endParaRPr lang="es-MX" sz="1600" dirty="0" smtClean="0"/>
          </a:p>
        </p:txBody>
      </p:sp>
      <p:pic>
        <p:nvPicPr>
          <p:cNvPr id="5122" name="Picture 2" descr="C:\Users\Toluquilla\Desktop\AGOSTO 2019\23 -AGO - 11HRS. PERS. MANTTO. CHECANDO CISTERNA EN ESC. HDAS. REAL\IMG-20190823-WA0015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123" name="Picture 3" descr="C:\Users\Toluquilla\Desktop\AGOSTO 2019\23 -AGO - 11HRS. PERS. MANTTO. CHECANDO CISTERNA EN ESC. HDAS. REAL\IMG-20190823-WA001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27922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a mi cargo realizó la limpieza de las rejillas de las bocas de tormenta ubicadas en  Arroyo Chico esquina Morelos, y  en el cruce con Zaragoza de la colonia Toluquilla.</a:t>
            </a:r>
          </a:p>
        </p:txBody>
      </p:sp>
      <p:pic>
        <p:nvPicPr>
          <p:cNvPr id="6146" name="Picture 2" descr="C:\Users\Toluquilla\Desktop\AGOSTO 2019\30 - JUL - 9HRS. PERS. DEL. LIMPIANDO BOCAS DE TORMENTA\IMG-20190730-WA0021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5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47" name="Picture 3" descr="C:\Users\Toluquilla\Desktop\AGOSTO 2019\30 - JUL - 9HRS. PERS. DEL. LIMPIANDO BOCAS DE TORMENTA\IMG-20190730-WA002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1610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a mi cargo </a:t>
            </a:r>
            <a:r>
              <a:rPr lang="es-MX" sz="1600" dirty="0" smtClean="0"/>
              <a:t>apoyaron en la reforestación que realizó la Delegación de Santa Anita.</a:t>
            </a:r>
            <a:endParaRPr lang="es-MX" sz="1600" dirty="0" smtClean="0"/>
          </a:p>
        </p:txBody>
      </p:sp>
      <p:pic>
        <p:nvPicPr>
          <p:cNvPr id="7170" name="Picture 2" descr="C:\Users\Toluquilla\Desktop\AGOSTO 2019\02- AGO - 10HRS. PERS. DEL. ACUDIÓ A REFORESTACIÓN EN SANTA ANITA\IMG-20190802-WA0015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5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171" name="Picture 3" descr="C:\Users\Toluquilla\Desktop\AGOSTO 2019\02- AGO - 10HRS. PERS. DEL. ACUDIÓ A REFORESTACIÓN EN SANTA ANITA\IMG-20190802-WA0007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16104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</a:t>
            </a:r>
            <a:r>
              <a:rPr lang="es-MX" sz="1600" dirty="0" smtClean="0"/>
              <a:t>Agosto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</a:t>
            </a:r>
            <a:r>
              <a:rPr lang="es-MX" sz="1600" dirty="0" smtClean="0"/>
              <a:t>de Mantenimiento a Edificios Públicos pintaron la fachada de ésta Delegación.</a:t>
            </a:r>
            <a:endParaRPr lang="es-MX" sz="1600" dirty="0" smtClean="0"/>
          </a:p>
        </p:txBody>
      </p:sp>
      <p:pic>
        <p:nvPicPr>
          <p:cNvPr id="8194" name="Picture 2" descr="C:\Users\Toluquilla\Desktop\AGOSTO 2019\13 - AGO - 12HRS. PINTANDO LA DELEGACIÓN\IMG-20190815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567427"/>
            <a:ext cx="3600450" cy="20261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195" name="Picture 3" descr="C:\Users\Toluquilla\Desktop\AGOSTO 2019\13 - AGO - 12HRS. PINTANDO LA DELEGACIÓN\IMG-20190813-WA001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857628"/>
            <a:ext cx="360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161043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486</Words>
  <Application>Microsoft Office PowerPoint</Application>
  <PresentationFormat>Presentación en pantalla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Toluquilla</cp:lastModifiedBy>
  <cp:revision>146</cp:revision>
  <cp:lastPrinted>2019-06-12T17:47:59Z</cp:lastPrinted>
  <dcterms:created xsi:type="dcterms:W3CDTF">2019-04-12T15:45:24Z</dcterms:created>
  <dcterms:modified xsi:type="dcterms:W3CDTF">2019-08-23T19:03:42Z</dcterms:modified>
</cp:coreProperties>
</file>