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3" r:id="rId2"/>
    <p:sldId id="287" r:id="rId3"/>
    <p:sldId id="284" r:id="rId4"/>
    <p:sldId id="313" r:id="rId5"/>
    <p:sldId id="289" r:id="rId6"/>
    <p:sldId id="312" r:id="rId7"/>
    <p:sldId id="317" r:id="rId8"/>
    <p:sldId id="293" r:id="rId9"/>
    <p:sldId id="296" r:id="rId10"/>
    <p:sldId id="290" r:id="rId11"/>
    <p:sldId id="291" r:id="rId12"/>
    <p:sldId id="306" r:id="rId13"/>
    <p:sldId id="304" r:id="rId14"/>
    <p:sldId id="307" r:id="rId15"/>
    <p:sldId id="305" r:id="rId16"/>
    <p:sldId id="316" r:id="rId17"/>
    <p:sldId id="302" r:id="rId18"/>
    <p:sldId id="301" r:id="rId19"/>
    <p:sldId id="295" r:id="rId20"/>
    <p:sldId id="309" r:id="rId21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1031" autoAdjust="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D5F04D0-2102-4268-A6AC-0D5BFBB53DE6}" type="datetimeFigureOut">
              <a:rPr lang="es-ES" smtClean="0"/>
              <a:pPr/>
              <a:t>05/02/2020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27E2DA7-74FB-4FAE-A95C-6859657F449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889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05/02/2020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3869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05/02/2020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2450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05/02/2020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0846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05/02/2020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1961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05/02/2020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14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05/02/2020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4930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05/02/2020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7608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05/02/2020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0563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05/02/2020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9973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05/02/2020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9512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05/02/2020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8768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4C5AB-0384-44CF-8A76-84DE126730C5}" type="datetimeFigureOut">
              <a:rPr lang="es-MX" smtClean="0"/>
              <a:pPr/>
              <a:t>05/02/2020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4780C-8FBC-46F3-8A0C-790447E79E1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596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000" b="1" dirty="0" smtClean="0"/>
              <a:t/>
            </a:r>
            <a:br>
              <a:rPr lang="es-ES" sz="4000" b="1" dirty="0" smtClean="0"/>
            </a:br>
            <a:r>
              <a:rPr lang="es-ES" sz="4000" b="1" dirty="0" smtClean="0"/>
              <a:t>        </a:t>
            </a:r>
            <a:r>
              <a:rPr lang="es-ES" sz="2700" b="1" dirty="0" smtClean="0"/>
              <a:t>AYUNTAMIENTO DE SAN PEDRO TLAQUEPAQUE</a:t>
            </a:r>
            <a:r>
              <a:rPr lang="es-ES" sz="2700" dirty="0" smtClean="0"/>
              <a:t/>
            </a:r>
            <a:br>
              <a:rPr lang="es-ES" sz="2700" dirty="0" smtClean="0"/>
            </a:br>
            <a:r>
              <a:rPr lang="es-ES" sz="2700" dirty="0" smtClean="0"/>
              <a:t>GOBIERNO 2018-2021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s-ES" sz="2800" dirty="0" smtClean="0"/>
          </a:p>
          <a:p>
            <a:pPr algn="ctr">
              <a:buNone/>
            </a:pPr>
            <a:r>
              <a:rPr lang="es-ES" sz="2400" dirty="0" smtClean="0"/>
              <a:t>Secretaria General del Ayuntamiento </a:t>
            </a:r>
          </a:p>
          <a:p>
            <a:pPr algn="ctr">
              <a:buNone/>
            </a:pPr>
            <a:r>
              <a:rPr lang="es-ES" sz="2400" dirty="0" smtClean="0"/>
              <a:t>Dirección de Delegaciones y Agencias Municipales</a:t>
            </a:r>
          </a:p>
          <a:p>
            <a:pPr>
              <a:buNone/>
            </a:pPr>
            <a:endParaRPr lang="es-ES" sz="2800" dirty="0" smtClean="0"/>
          </a:p>
          <a:p>
            <a:pPr algn="ctr">
              <a:buNone/>
            </a:pPr>
            <a:r>
              <a:rPr lang="es-ES" sz="2400" b="1" dirty="0" smtClean="0"/>
              <a:t>DELEGACION MUNICIPAL </a:t>
            </a:r>
            <a:r>
              <a:rPr lang="es-ES" sz="2400" b="1" dirty="0" smtClean="0"/>
              <a:t>SANTA </a:t>
            </a:r>
            <a:r>
              <a:rPr lang="es-ES" sz="2400" b="1" dirty="0" smtClean="0"/>
              <a:t>MARIA </a:t>
            </a:r>
            <a:r>
              <a:rPr lang="es-ES" sz="2400" b="1" dirty="0" smtClean="0"/>
              <a:t>TEQUEPEXPAN</a:t>
            </a:r>
          </a:p>
          <a:p>
            <a:pPr algn="ctr">
              <a:buNone/>
            </a:pPr>
            <a:endParaRPr lang="es-ES" sz="2400" b="1" dirty="0" smtClean="0"/>
          </a:p>
          <a:p>
            <a:pPr algn="ctr">
              <a:buNone/>
            </a:pPr>
            <a:r>
              <a:rPr lang="es-ES" sz="2800" b="1" dirty="0" smtClean="0"/>
              <a:t>INFORME DE ACTIVIDADES  </a:t>
            </a:r>
          </a:p>
          <a:p>
            <a:pPr algn="ctr">
              <a:buNone/>
            </a:pPr>
            <a:r>
              <a:rPr lang="es-ES" sz="2800" b="1" dirty="0" smtClean="0"/>
              <a:t>ENERO </a:t>
            </a:r>
            <a:r>
              <a:rPr lang="es-ES" sz="2800" b="1" dirty="0" smtClean="0"/>
              <a:t>DEL 2020</a:t>
            </a:r>
          </a:p>
          <a:p>
            <a:endParaRPr lang="es-ES" dirty="0" smtClean="0"/>
          </a:p>
          <a:p>
            <a:pPr>
              <a:buNone/>
            </a:pPr>
            <a:endParaRPr lang="es-ES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358599" cy="1655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03 Visitas a Colonias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5804520" y="1556792"/>
            <a:ext cx="2448272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3203848" y="3861048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203848" y="1556792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777345" y="3830356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39552" y="1484784"/>
            <a:ext cx="22322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400" b="1" dirty="0" smtClean="0"/>
          </a:p>
          <a:p>
            <a:r>
              <a:rPr lang="es-MX" sz="1400" b="1" dirty="0" smtClean="0"/>
              <a:t>LUNES 14</a:t>
            </a:r>
          </a:p>
          <a:p>
            <a:pPr algn="just"/>
            <a:endParaRPr lang="es-MX" sz="1400" dirty="0" smtClean="0"/>
          </a:p>
          <a:p>
            <a:pPr algn="just"/>
            <a:r>
              <a:rPr lang="es-MX" sz="1400" dirty="0" smtClean="0"/>
              <a:t>Verificación de campo a la Colonia Guayabitos se lleva acabo la reparación de empedrado Zampeado de calle Prisciliano Sánchez. 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643438" y="548680"/>
            <a:ext cx="3672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                               ENERO  DE 2020</a:t>
            </a:r>
            <a:endParaRPr lang="es-MX" dirty="0"/>
          </a:p>
        </p:txBody>
      </p:sp>
      <p:pic>
        <p:nvPicPr>
          <p:cNvPr id="11" name="10 Imagen" descr="D:\Documents and Settings\Carlos\Mis documentos\Mis imágenes\IMG_20200113_1149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500174"/>
            <a:ext cx="521497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023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03 Visitas a  Colonias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5804520" y="1556792"/>
            <a:ext cx="2448272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3203848" y="3861048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203848" y="1556792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777345" y="3830356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39552" y="1484784"/>
            <a:ext cx="22322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400" b="1" dirty="0" smtClean="0"/>
          </a:p>
          <a:p>
            <a:r>
              <a:rPr lang="es-MX" sz="1400" b="1" dirty="0" smtClean="0"/>
              <a:t>MIERCOLES 15</a:t>
            </a:r>
          </a:p>
          <a:p>
            <a:endParaRPr lang="es-MX" sz="1400" dirty="0" smtClean="0"/>
          </a:p>
          <a:p>
            <a:pPr algn="just"/>
            <a:r>
              <a:rPr lang="es-MX" sz="1400" dirty="0" smtClean="0"/>
              <a:t>Visita a la Colonia Arroyo Seco, para tratar asuntos relacionados con la integración de la nueva mesa Directiva de dicha colonia.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643438" y="548680"/>
            <a:ext cx="3672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                               ENERO  DE 2020</a:t>
            </a:r>
            <a:endParaRPr lang="es-MX" dirty="0"/>
          </a:p>
        </p:txBody>
      </p:sp>
      <p:pic>
        <p:nvPicPr>
          <p:cNvPr id="11" name="10 Imagen" descr="D:\Documents and Settings\Carlos\Mis documentos\Mis imágenes\IMG_20200113_2001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285860"/>
            <a:ext cx="5143536" cy="250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Imagen" descr="D:\Documents and Settings\Carlos\Mis documentos\Mis imágenes\IMG_20200113_2002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786190"/>
            <a:ext cx="5143536" cy="226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023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03 Visitas a Colonias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5804520" y="1556792"/>
            <a:ext cx="2448272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3203848" y="3861048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39552" y="1484784"/>
            <a:ext cx="22322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400" b="1" dirty="0" smtClean="0"/>
          </a:p>
          <a:p>
            <a:r>
              <a:rPr lang="es-MX" sz="1400" b="1" dirty="0" smtClean="0"/>
              <a:t>JUEVES  16</a:t>
            </a:r>
          </a:p>
          <a:p>
            <a:endParaRPr lang="es-MX" sz="1400" dirty="0" smtClean="0"/>
          </a:p>
          <a:p>
            <a:pPr algn="just"/>
            <a:r>
              <a:rPr lang="es-MX" sz="1400" dirty="0" smtClean="0"/>
              <a:t>Visita al Programa de Huertos que se imparte por parte del Municipio en  la Colonia Nueva Santa María</a:t>
            </a:r>
          </a:p>
          <a:p>
            <a:endParaRPr lang="es-MX" sz="1400" dirty="0" smtClean="0"/>
          </a:p>
        </p:txBody>
      </p:sp>
      <p:sp>
        <p:nvSpPr>
          <p:cNvPr id="3" name="2 CuadroTexto"/>
          <p:cNvSpPr txBox="1"/>
          <p:nvPr/>
        </p:nvSpPr>
        <p:spPr>
          <a:xfrm>
            <a:off x="4643438" y="548680"/>
            <a:ext cx="3672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                                    ENERO DE 2020</a:t>
            </a:r>
            <a:endParaRPr lang="es-MX" dirty="0"/>
          </a:p>
        </p:txBody>
      </p:sp>
      <p:pic>
        <p:nvPicPr>
          <p:cNvPr id="11" name="10 Imagen" descr="D:\Documents and Settings\Carlos\Mis documentos\Mis imágenes\IMG_20200116_12435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285861"/>
            <a:ext cx="360000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Imagen" descr="D:\Documents and Settings\Carlos\Mis documentos\Mis imágenes\IMG_20200116_11485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714752"/>
            <a:ext cx="3600000" cy="241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023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06 Actividades Complementarias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5804520" y="1556792"/>
            <a:ext cx="2448272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3203848" y="3861048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203848" y="1556792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777345" y="3830356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39552" y="1484784"/>
            <a:ext cx="22322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400" b="1" dirty="0" smtClean="0"/>
          </a:p>
          <a:p>
            <a:r>
              <a:rPr lang="es-MX" sz="1400" b="1" dirty="0" smtClean="0"/>
              <a:t>JUEVES 16</a:t>
            </a:r>
          </a:p>
          <a:p>
            <a:pPr algn="just"/>
            <a:endParaRPr lang="es-MX" sz="1400" dirty="0" smtClean="0"/>
          </a:p>
          <a:p>
            <a:pPr algn="just"/>
            <a:r>
              <a:rPr lang="es-MX" sz="1400" dirty="0" smtClean="0"/>
              <a:t>Participación en la entrega de espacio de área común, dicho espacio recuperado  en la Colonia Balcones de Santa María.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643438" y="548680"/>
            <a:ext cx="3672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                                  ENERO  DE 2020</a:t>
            </a:r>
            <a:endParaRPr lang="es-MX" dirty="0"/>
          </a:p>
        </p:txBody>
      </p:sp>
      <p:pic>
        <p:nvPicPr>
          <p:cNvPr id="11" name="10 Imagen" descr="D:\Documents and Settings\Carlos\Mis documentos\Mis imágenes\IMG_20200116_18113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500174"/>
            <a:ext cx="514353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023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03 Visitas a Colonias 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5804520" y="1556792"/>
            <a:ext cx="2448272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3203848" y="3861048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203848" y="1556792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777345" y="3830356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39552" y="1484784"/>
            <a:ext cx="22322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400" b="1" dirty="0" smtClean="0"/>
          </a:p>
          <a:p>
            <a:r>
              <a:rPr lang="es-MX" sz="1400" b="1" dirty="0" smtClean="0"/>
              <a:t>VIERNES 17</a:t>
            </a:r>
          </a:p>
          <a:p>
            <a:pPr algn="just"/>
            <a:endParaRPr lang="es-MX" sz="1400" dirty="0" smtClean="0"/>
          </a:p>
          <a:p>
            <a:pPr algn="just"/>
            <a:r>
              <a:rPr lang="es-MX" sz="1400" dirty="0" smtClean="0"/>
              <a:t>Visita la Colonia Arroyo Seco, para llevar acabo la segunda reunión para la conformación e inscripción de los aspirantes a la mesa Directiva.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643438" y="548680"/>
            <a:ext cx="3672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                                     ENERO DE 2020</a:t>
            </a:r>
            <a:endParaRPr lang="es-MX" dirty="0"/>
          </a:p>
        </p:txBody>
      </p:sp>
      <p:pic>
        <p:nvPicPr>
          <p:cNvPr id="13" name="12 Imagen" descr="D:\Documents and Settings\Carlos\Mis documentos\Mis imágenes\IMG_20200114_19362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500175"/>
            <a:ext cx="521497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17 Imagen" descr="D:\Documents and Settings\Carlos\Mis documentos\Mis imágenes\IMG_20200114_19245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786190"/>
            <a:ext cx="5143536" cy="226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023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05 Apoyo a Dependencias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5804520" y="1556792"/>
            <a:ext cx="2448272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3203848" y="3861048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203848" y="1556792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777345" y="3830356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39552" y="1484784"/>
            <a:ext cx="223224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400" b="1" dirty="0" smtClean="0"/>
          </a:p>
          <a:p>
            <a:r>
              <a:rPr lang="es-MX" sz="1400" b="1" dirty="0" smtClean="0"/>
              <a:t>SABADO 18</a:t>
            </a:r>
          </a:p>
          <a:p>
            <a:pPr algn="just"/>
            <a:endParaRPr lang="es-MX" sz="1400" dirty="0" smtClean="0"/>
          </a:p>
          <a:p>
            <a:pPr algn="just"/>
            <a:r>
              <a:rPr lang="es-MX" sz="1400" dirty="0" smtClean="0"/>
              <a:t>Se realizo recorrido  en conjunto con Obras Publicas y Sindicatura en la ruta que llevará el ducto de agua potable desde la planta potabilizadora que se encuentran en Santa María Tequepexpan  hasta el Municipio de  Tlajomulco. </a:t>
            </a:r>
          </a:p>
          <a:p>
            <a:endParaRPr lang="es-MX" sz="1400" dirty="0" smtClean="0"/>
          </a:p>
        </p:txBody>
      </p:sp>
      <p:sp>
        <p:nvSpPr>
          <p:cNvPr id="3" name="2 CuadroTexto"/>
          <p:cNvSpPr txBox="1"/>
          <p:nvPr/>
        </p:nvSpPr>
        <p:spPr>
          <a:xfrm>
            <a:off x="4643438" y="548680"/>
            <a:ext cx="3672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                                   ENERO DE 2020</a:t>
            </a:r>
            <a:endParaRPr lang="es-MX" dirty="0"/>
          </a:p>
        </p:txBody>
      </p:sp>
      <p:pic>
        <p:nvPicPr>
          <p:cNvPr id="11" name="10 Imagen" descr="D:\Documents and Settings\Carlos\Mis documentos\Mis imágenes\IMG_20200118_1210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285860"/>
            <a:ext cx="5214974" cy="2428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Imagen" descr="D:\Documents and Settings\Carlos\Mis documentos\Mis imágenes\IMG_20200118_1205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786191"/>
            <a:ext cx="517163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023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06 Actividades Complementarias 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5804520" y="1556792"/>
            <a:ext cx="2448272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3203848" y="3861048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203848" y="1556792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777345" y="3830356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39552" y="1484784"/>
            <a:ext cx="22322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400" b="1" dirty="0" smtClean="0"/>
          </a:p>
          <a:p>
            <a:r>
              <a:rPr lang="es-MX" sz="1400" b="1" dirty="0" smtClean="0"/>
              <a:t>LUNES  20</a:t>
            </a:r>
          </a:p>
          <a:p>
            <a:pPr algn="just"/>
            <a:endParaRPr lang="es-MX" sz="1400" dirty="0" smtClean="0"/>
          </a:p>
          <a:p>
            <a:pPr algn="just"/>
            <a:r>
              <a:rPr lang="es-MX" sz="1400" dirty="0" smtClean="0"/>
              <a:t>Participación en el Macro Simulacro,  evacuación en orden de las personas que se encuentran en el Edificio de la Delegación Municipal Santa María Tequepexpan.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643438" y="548680"/>
            <a:ext cx="3672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                                     ENERO DE 2019</a:t>
            </a:r>
            <a:endParaRPr lang="es-MX" dirty="0"/>
          </a:p>
        </p:txBody>
      </p:sp>
      <p:pic>
        <p:nvPicPr>
          <p:cNvPr id="11" name="10 Imagen" descr="D:\Documents and Settings\Carlos\Mis documentos\Mis imágenes\IMG-20200120-WA002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786190"/>
            <a:ext cx="5143536" cy="241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Imagen" descr="D:\Documents and Settings\Carlos\Mis documentos\Mis imágenes\IMG-20200120-WA002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1285860"/>
            <a:ext cx="514353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023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05 Apoyo a Dependencias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5804520" y="1556792"/>
            <a:ext cx="2448272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3203848" y="3861048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203848" y="1556792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777345" y="3830356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39552" y="1484784"/>
            <a:ext cx="22322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400" b="1" dirty="0" smtClean="0"/>
          </a:p>
          <a:p>
            <a:r>
              <a:rPr lang="es-MX" sz="1400" b="1" dirty="0" smtClean="0"/>
              <a:t>LUNES 20</a:t>
            </a:r>
          </a:p>
          <a:p>
            <a:pPr algn="just"/>
            <a:endParaRPr lang="es-MX" sz="1400" dirty="0" smtClean="0"/>
          </a:p>
          <a:p>
            <a:pPr algn="just"/>
            <a:r>
              <a:rPr lang="es-MX" sz="1400" dirty="0" smtClean="0"/>
              <a:t>Se brindo apoyo a la Dirección de Participación Ciudadana para llevar acabo le Elección de la Nueva Mesa Directiva en la Colonia Arroyo Seco..</a:t>
            </a:r>
          </a:p>
          <a:p>
            <a:endParaRPr lang="es-MX" sz="1400" dirty="0" smtClean="0"/>
          </a:p>
        </p:txBody>
      </p:sp>
      <p:sp>
        <p:nvSpPr>
          <p:cNvPr id="3" name="2 CuadroTexto"/>
          <p:cNvSpPr txBox="1"/>
          <p:nvPr/>
        </p:nvSpPr>
        <p:spPr>
          <a:xfrm>
            <a:off x="4643438" y="548680"/>
            <a:ext cx="3672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                               ENERO  DE 2020</a:t>
            </a:r>
            <a:endParaRPr lang="es-MX" dirty="0"/>
          </a:p>
        </p:txBody>
      </p:sp>
      <p:pic>
        <p:nvPicPr>
          <p:cNvPr id="11" name="10 Imagen" descr="D:\Documents and Settings\Carlos\Mis documentos\Mis imágenes\IMG_20200120_19373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285860"/>
            <a:ext cx="514353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Imagen" descr="D:\Documents and Settings\Carlos\Mis documentos\Mis imágenes\IMG_20200120_1936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714752"/>
            <a:ext cx="514353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023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06 Actividades Complementarias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5804520" y="1556792"/>
            <a:ext cx="2448272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3203848" y="3861048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203848" y="1556792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777345" y="3830356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39552" y="1484784"/>
            <a:ext cx="22322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400" b="1" dirty="0" smtClean="0"/>
          </a:p>
          <a:p>
            <a:r>
              <a:rPr lang="es-MX" sz="1400" b="1" dirty="0" smtClean="0"/>
              <a:t>MARTES 21</a:t>
            </a:r>
          </a:p>
          <a:p>
            <a:pPr algn="just"/>
            <a:endParaRPr lang="es-MX" sz="1400" dirty="0" smtClean="0"/>
          </a:p>
          <a:p>
            <a:pPr algn="just"/>
            <a:r>
              <a:rPr lang="es-MX" sz="1400" dirty="0" smtClean="0"/>
              <a:t>Participación en Reunión de Comude para generar actividades Deportivas  en la Unidad de la Colonia Balcones de Santa María.</a:t>
            </a:r>
          </a:p>
          <a:p>
            <a:endParaRPr lang="es-MX" sz="1400" dirty="0" smtClean="0"/>
          </a:p>
        </p:txBody>
      </p:sp>
      <p:sp>
        <p:nvSpPr>
          <p:cNvPr id="3" name="2 CuadroTexto"/>
          <p:cNvSpPr txBox="1"/>
          <p:nvPr/>
        </p:nvSpPr>
        <p:spPr>
          <a:xfrm>
            <a:off x="4643438" y="548680"/>
            <a:ext cx="3672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                                    ENERO  DE 2020</a:t>
            </a:r>
            <a:endParaRPr lang="es-MX" dirty="0"/>
          </a:p>
        </p:txBody>
      </p:sp>
      <p:pic>
        <p:nvPicPr>
          <p:cNvPr id="11" name="10 Imagen" descr="D:\Documents and Settings\Carlos\Mis documentos\Mis imágenes\IMG_20200121_11504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500174"/>
            <a:ext cx="521497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023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03 Visitas a Colonias 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5804520" y="1556792"/>
            <a:ext cx="2448272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3203848" y="3861048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203848" y="1556792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777345" y="3830356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39552" y="1484784"/>
            <a:ext cx="22322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400" b="1" dirty="0" smtClean="0"/>
          </a:p>
          <a:p>
            <a:r>
              <a:rPr lang="es-MX" sz="1400" b="1" dirty="0" smtClean="0"/>
              <a:t>JUEVES 23</a:t>
            </a:r>
          </a:p>
          <a:p>
            <a:pPr algn="just"/>
            <a:endParaRPr lang="es-MX" sz="1400" dirty="0" smtClean="0"/>
          </a:p>
          <a:p>
            <a:pPr algn="just"/>
            <a:r>
              <a:rPr lang="es-MX" sz="1400" dirty="0" smtClean="0"/>
              <a:t>Visita la Colonia Guayabitos, para llevar acabo Reunión referente a  las necesidades de dicha colonia.</a:t>
            </a:r>
          </a:p>
          <a:p>
            <a:pPr algn="just"/>
            <a:endParaRPr lang="es-MX" sz="1400" dirty="0" smtClean="0"/>
          </a:p>
        </p:txBody>
      </p:sp>
      <p:sp>
        <p:nvSpPr>
          <p:cNvPr id="3" name="2 CuadroTexto"/>
          <p:cNvSpPr txBox="1"/>
          <p:nvPr/>
        </p:nvSpPr>
        <p:spPr>
          <a:xfrm>
            <a:off x="4643438" y="548680"/>
            <a:ext cx="3672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                                     ENERO DE 2020</a:t>
            </a:r>
            <a:endParaRPr lang="es-MX" dirty="0"/>
          </a:p>
        </p:txBody>
      </p:sp>
      <p:pic>
        <p:nvPicPr>
          <p:cNvPr id="11" name="10 Imagen" descr="D:\Documents and Settings\Carlos\Mis documentos\Mis imágenes\IMG_20200123_1807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285860"/>
            <a:ext cx="514353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Imagen" descr="D:\Documents and Settings\Carlos\Mis documentos\Mis imágenes\IMG_20200123_1806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786190"/>
            <a:ext cx="5143536" cy="242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023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05 Apoyo a Dependencias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13 Rectángulo"/>
          <p:cNvSpPr/>
          <p:nvPr/>
        </p:nvSpPr>
        <p:spPr>
          <a:xfrm>
            <a:off x="3203848" y="1556792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786446" y="3857628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39552" y="1484784"/>
            <a:ext cx="22322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400" b="1" dirty="0" smtClean="0"/>
          </a:p>
          <a:p>
            <a:r>
              <a:rPr lang="es-MX" sz="1400" b="1" dirty="0" smtClean="0"/>
              <a:t>JUEVES 19</a:t>
            </a:r>
          </a:p>
          <a:p>
            <a:pPr algn="just"/>
            <a:endParaRPr lang="es-MX" sz="1400" dirty="0" smtClean="0"/>
          </a:p>
          <a:p>
            <a:pPr algn="just"/>
            <a:r>
              <a:rPr lang="es-MX" sz="1400" dirty="0" smtClean="0"/>
              <a:t>Se brindo apoyo a la Dirección de Aseo Publico para realizar el operativo de limpieza de Periférico Sur a la Altura de la Colonia Lomas de Santa María, dentro del programa Sendero Seguro.</a:t>
            </a:r>
          </a:p>
          <a:p>
            <a:endParaRPr lang="es-MX" sz="1400" dirty="0" smtClean="0"/>
          </a:p>
        </p:txBody>
      </p:sp>
      <p:sp>
        <p:nvSpPr>
          <p:cNvPr id="3" name="2 CuadroTexto"/>
          <p:cNvSpPr txBox="1"/>
          <p:nvPr/>
        </p:nvSpPr>
        <p:spPr>
          <a:xfrm>
            <a:off x="4643438" y="548680"/>
            <a:ext cx="3672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                              DICIEMBRE DE 2019</a:t>
            </a:r>
            <a:endParaRPr lang="es-MX" dirty="0"/>
          </a:p>
        </p:txBody>
      </p:sp>
      <p:pic>
        <p:nvPicPr>
          <p:cNvPr id="11" name="10 Imagen" descr="D:\Documents and Settings\Carlos\Mis documentos\Mis imágenes\IMG_20191219_08454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428736"/>
            <a:ext cx="2564555" cy="227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Imagen" descr="D:\Documents and Settings\Carlos\Mis documentos\Mis imágenes\IMG_20191219_08455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643314"/>
            <a:ext cx="2500330" cy="213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023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04Brigadas de mantenimiento y recuperación de espacios públicos       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5804520" y="1556792"/>
            <a:ext cx="2448272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3203848" y="3861048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203848" y="1556792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777345" y="3830356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39552" y="1484784"/>
            <a:ext cx="223224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400" b="1" dirty="0" smtClean="0"/>
          </a:p>
          <a:p>
            <a:r>
              <a:rPr lang="es-MX" sz="1400" b="1" dirty="0" smtClean="0"/>
              <a:t> VIERNES 24</a:t>
            </a:r>
          </a:p>
          <a:p>
            <a:pPr algn="just"/>
            <a:endParaRPr lang="es-MX" sz="1400" dirty="0" smtClean="0"/>
          </a:p>
          <a:p>
            <a:pPr algn="just"/>
            <a:r>
              <a:rPr lang="es-MX" sz="1400" dirty="0" smtClean="0"/>
              <a:t>Se llevo acabo operativo de Limpieza en diferentes calles de la Colonia Nueva Santa María.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643438" y="548680"/>
            <a:ext cx="3672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                                       ENERODE2020</a:t>
            </a:r>
            <a:endParaRPr lang="es-MX" dirty="0"/>
          </a:p>
        </p:txBody>
      </p:sp>
      <p:pic>
        <p:nvPicPr>
          <p:cNvPr id="11" name="10 Imagen" descr="D:\Documents and Settings\Carlos\Mis documentos\Mis imágenes\IMG-20200125-WA001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285860"/>
            <a:ext cx="2571768" cy="468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Imagen" descr="D:\Documents and Settings\Carlos\Mis documentos\Mis imágenes\IMG-20200125-WA001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285860"/>
            <a:ext cx="2742744" cy="464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023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01 Festividades Tradicionales 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5804520" y="1556792"/>
            <a:ext cx="2448272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39552" y="1484784"/>
            <a:ext cx="223224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400" b="1" dirty="0" smtClean="0"/>
          </a:p>
          <a:p>
            <a:r>
              <a:rPr lang="es-MX" sz="1400" b="1" dirty="0" smtClean="0"/>
              <a:t>SABADO 21</a:t>
            </a:r>
          </a:p>
          <a:p>
            <a:endParaRPr lang="es-MX" sz="1400" dirty="0" smtClean="0"/>
          </a:p>
          <a:p>
            <a:pPr algn="just"/>
            <a:r>
              <a:rPr lang="es-MX" sz="1400" dirty="0" smtClean="0"/>
              <a:t>Se llevo acabo la Posada Navideña para la comunidad infantil de la Colonia El Real. </a:t>
            </a:r>
          </a:p>
          <a:p>
            <a:pPr algn="just"/>
            <a:endParaRPr lang="es-MX" sz="1400" dirty="0" smtClean="0"/>
          </a:p>
          <a:p>
            <a:pPr algn="just">
              <a:buFont typeface="Wingdings" pitchFamily="2" charset="2"/>
              <a:buChar char="v"/>
            </a:pPr>
            <a:r>
              <a:rPr lang="es-MX" sz="1400" dirty="0" smtClean="0"/>
              <a:t>Tradicional Posada</a:t>
            </a:r>
          </a:p>
          <a:p>
            <a:pPr algn="just">
              <a:buFont typeface="Wingdings" pitchFamily="2" charset="2"/>
              <a:buChar char="v"/>
            </a:pPr>
            <a:r>
              <a:rPr lang="es-MX" sz="1400" dirty="0" smtClean="0"/>
              <a:t>Entrega de bolos y bebidas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643438" y="548680"/>
            <a:ext cx="3672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                           DICIEMBRE   DE 2019</a:t>
            </a:r>
            <a:endParaRPr lang="es-MX" dirty="0"/>
          </a:p>
        </p:txBody>
      </p:sp>
      <p:pic>
        <p:nvPicPr>
          <p:cNvPr id="10" name="9 Imagen" descr="D:\Documents and Settings\Carlos\Mis documentos\Mis imágenes\IMG_20191221_18403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571612"/>
            <a:ext cx="228601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Imagen" descr="D:\Documents and Settings\Carlos\Mis documentos\Mis imágenes\IMG_20191221_18452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500174"/>
            <a:ext cx="250033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023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01 Festividades Tradicionales 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5804520" y="1556792"/>
            <a:ext cx="2448272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3203848" y="3861048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203848" y="1556792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777345" y="3830356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39552" y="1484784"/>
            <a:ext cx="22322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400" b="1" dirty="0" smtClean="0"/>
          </a:p>
          <a:p>
            <a:r>
              <a:rPr lang="es-MX" sz="1400" b="1" dirty="0" smtClean="0"/>
              <a:t>SABADO 04</a:t>
            </a:r>
          </a:p>
          <a:p>
            <a:endParaRPr lang="es-MX" sz="1400" dirty="0" smtClean="0"/>
          </a:p>
          <a:p>
            <a:pPr algn="just"/>
            <a:r>
              <a:rPr lang="es-MX" sz="1400" dirty="0" smtClean="0"/>
              <a:t>Se realizo el reparto de la tradicional rosca de reyes en la Colonia Lomas de Santa María </a:t>
            </a:r>
          </a:p>
          <a:p>
            <a:pPr algn="just">
              <a:buFont typeface="Wingdings" pitchFamily="2" charset="2"/>
              <a:buChar char="v"/>
            </a:pPr>
            <a:endParaRPr lang="es-MX" sz="1400" dirty="0" smtClean="0"/>
          </a:p>
          <a:p>
            <a:pPr algn="just">
              <a:buFont typeface="Wingdings" pitchFamily="2" charset="2"/>
              <a:buChar char="v"/>
            </a:pPr>
            <a:r>
              <a:rPr lang="es-MX" sz="1400" dirty="0" smtClean="0"/>
              <a:t>Degustación de rosca</a:t>
            </a:r>
          </a:p>
          <a:p>
            <a:pPr algn="just">
              <a:buFont typeface="Wingdings" pitchFamily="2" charset="2"/>
              <a:buChar char="v"/>
            </a:pPr>
            <a:r>
              <a:rPr lang="es-MX" sz="1400" dirty="0" smtClean="0"/>
              <a:t>Chocolate</a:t>
            </a:r>
          </a:p>
          <a:p>
            <a:pPr algn="just">
              <a:buFont typeface="Wingdings" pitchFamily="2" charset="2"/>
              <a:buChar char="v"/>
            </a:pPr>
            <a:r>
              <a:rPr lang="es-MX" sz="1400" dirty="0" smtClean="0"/>
              <a:t>Entrega de Pelotas </a:t>
            </a:r>
          </a:p>
          <a:p>
            <a:pPr algn="just"/>
            <a:endParaRPr lang="es-MX" sz="1400" dirty="0" smtClean="0"/>
          </a:p>
        </p:txBody>
      </p:sp>
      <p:sp>
        <p:nvSpPr>
          <p:cNvPr id="3" name="2 CuadroTexto"/>
          <p:cNvSpPr txBox="1"/>
          <p:nvPr/>
        </p:nvSpPr>
        <p:spPr>
          <a:xfrm>
            <a:off x="4643438" y="548680"/>
            <a:ext cx="3672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                                     ENERO DE 2019</a:t>
            </a:r>
            <a:endParaRPr lang="es-MX" dirty="0"/>
          </a:p>
        </p:txBody>
      </p:sp>
      <p:pic>
        <p:nvPicPr>
          <p:cNvPr id="11" name="10 Imagen" descr="D:\Documents and Settings\Carlos\Mis documentos\Mis imágenes\IMG_20200104_1634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500174"/>
            <a:ext cx="257176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Imagen" descr="D:\Documents and Settings\Carlos\Mis documentos\Mis imágenes\IMG_20200104_16231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500174"/>
            <a:ext cx="264320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023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01 Festividades Tradicionales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5804520" y="1556792"/>
            <a:ext cx="2448272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3203848" y="3861048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203848" y="1556792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777345" y="3830356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39552" y="1484784"/>
            <a:ext cx="22322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400" b="1" dirty="0" smtClean="0"/>
          </a:p>
          <a:p>
            <a:r>
              <a:rPr lang="es-MX" sz="1400" b="1" dirty="0" smtClean="0"/>
              <a:t>VIERNES 10</a:t>
            </a:r>
          </a:p>
          <a:p>
            <a:pPr algn="just"/>
            <a:endParaRPr lang="es-MX" sz="1400" dirty="0" smtClean="0"/>
          </a:p>
          <a:p>
            <a:pPr algn="just"/>
            <a:r>
              <a:rPr lang="es-MX" sz="1400" dirty="0" smtClean="0"/>
              <a:t>Se llevo acabo la repartición de la tradicional rosca de reyes en la Colonia  Nueva Santa María.</a:t>
            </a:r>
          </a:p>
          <a:p>
            <a:endParaRPr lang="es-MX" sz="1400" dirty="0" smtClean="0"/>
          </a:p>
        </p:txBody>
      </p:sp>
      <p:sp>
        <p:nvSpPr>
          <p:cNvPr id="3" name="2 CuadroTexto"/>
          <p:cNvSpPr txBox="1"/>
          <p:nvPr/>
        </p:nvSpPr>
        <p:spPr>
          <a:xfrm>
            <a:off x="4643438" y="548680"/>
            <a:ext cx="3672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                               ENERO DE 2020</a:t>
            </a:r>
            <a:endParaRPr lang="es-MX" dirty="0"/>
          </a:p>
        </p:txBody>
      </p:sp>
      <p:pic>
        <p:nvPicPr>
          <p:cNvPr id="11" name="10 Imagen" descr="D:\Documents and Settings\Carlos\Mis documentos\Mis imágenes\IMG_20200110_13143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500174"/>
            <a:ext cx="264320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Imagen" descr="D:\Documents and Settings\Carlos\Mis documentos\Mis imágenes\IMG_20200110_1311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500174"/>
            <a:ext cx="250033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023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06 Actividades Complementarias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5804520" y="1556792"/>
            <a:ext cx="2448272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3203848" y="3861048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203848" y="1556792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777345" y="3830356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39552" y="1484784"/>
            <a:ext cx="223224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400" b="1" dirty="0" smtClean="0"/>
          </a:p>
          <a:p>
            <a:r>
              <a:rPr lang="es-MX" sz="1400" b="1" dirty="0" smtClean="0"/>
              <a:t>VIERNES 10</a:t>
            </a:r>
          </a:p>
          <a:p>
            <a:pPr algn="just"/>
            <a:endParaRPr lang="es-MX" sz="1400" dirty="0" smtClean="0"/>
          </a:p>
          <a:p>
            <a:pPr algn="just"/>
            <a:r>
              <a:rPr lang="es-MX" sz="1400" dirty="0" smtClean="0"/>
              <a:t>Participación en la Tradicional Rosca de Reyes, contamos con la presencia de la presidenta Municipal María Elena Limón García en la Unidad Deportiva de la  Colonia Visitas del Cuatro.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643438" y="548680"/>
            <a:ext cx="3672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                                     ENERO DE 2020</a:t>
            </a:r>
            <a:endParaRPr lang="es-MX" dirty="0"/>
          </a:p>
        </p:txBody>
      </p:sp>
      <p:pic>
        <p:nvPicPr>
          <p:cNvPr id="13" name="12 Imagen" descr="D:\Documents and Settings\Carlos\Mis documentos\Mis imágenes\IMG_20200110_1816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428736"/>
            <a:ext cx="2500330" cy="4400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17 Imagen" descr="D:\Documents and Settings\Carlos\Mis documentos\Mis imágenes\IMG_20200110_1841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428736"/>
            <a:ext cx="259986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023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01 Festividades Tradicionales 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5804520" y="1556792"/>
            <a:ext cx="2448272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3203848" y="3861048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203848" y="1556792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777345" y="3830356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39552" y="1484784"/>
            <a:ext cx="22322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400" b="1" dirty="0" smtClean="0"/>
          </a:p>
          <a:p>
            <a:r>
              <a:rPr lang="es-MX" sz="1400" b="1" dirty="0" smtClean="0"/>
              <a:t>SABADO 11</a:t>
            </a:r>
          </a:p>
          <a:p>
            <a:endParaRPr lang="es-MX" sz="1400" dirty="0" smtClean="0"/>
          </a:p>
          <a:p>
            <a:pPr algn="just"/>
            <a:r>
              <a:rPr lang="es-MX" sz="1400" dirty="0" smtClean="0"/>
              <a:t>Se llevo acabo la tradicional Rosca de Reyes en la Colonia  Arroyo Seco.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643438" y="548680"/>
            <a:ext cx="3672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                                     ENERO DE 2020</a:t>
            </a:r>
            <a:endParaRPr lang="es-MX" dirty="0"/>
          </a:p>
        </p:txBody>
      </p:sp>
      <p:pic>
        <p:nvPicPr>
          <p:cNvPr id="11" name="10 Imagen" descr="D:\Documents and Settings\Carlos\Mis documentos\Mis imágenes\IMG_20200109_20083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428737"/>
            <a:ext cx="514353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Imagen" descr="D:\Documents and Settings\Carlos\Mis documentos\Mis imágenes\IMG_20200109_18352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786190"/>
            <a:ext cx="5214974" cy="205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023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06 Actividades Complementarias 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5804520" y="1556792"/>
            <a:ext cx="2448272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3203848" y="3861048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203848" y="1556792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777345" y="3830356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39552" y="1484784"/>
            <a:ext cx="22322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400" b="1" dirty="0" smtClean="0"/>
          </a:p>
          <a:p>
            <a:r>
              <a:rPr lang="es-MX" sz="1400" b="1" dirty="0" smtClean="0"/>
              <a:t>LUNES 13</a:t>
            </a:r>
          </a:p>
          <a:p>
            <a:pPr algn="just"/>
            <a:endParaRPr lang="es-MX" sz="1400" dirty="0" smtClean="0"/>
          </a:p>
          <a:p>
            <a:pPr algn="just"/>
            <a:r>
              <a:rPr lang="es-MX" sz="1400" dirty="0" smtClean="0"/>
              <a:t>Participación en la reparto de Rosca de reyes en la Colonia La Ladrillera.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643438" y="548680"/>
            <a:ext cx="3672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                               ENERO  DE 2020</a:t>
            </a:r>
            <a:endParaRPr lang="es-MX" dirty="0"/>
          </a:p>
        </p:txBody>
      </p:sp>
      <p:pic>
        <p:nvPicPr>
          <p:cNvPr id="11" name="10 Imagen" descr="D:\Documents and Settings\Carlos\Mis documentos\Mis imágenes\IMG_20200113_1914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500174"/>
            <a:ext cx="521497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023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03 Visitas a Colonias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5804520" y="1556792"/>
            <a:ext cx="2448272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3203848" y="3861048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203848" y="1556792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777345" y="3830356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39552" y="1484784"/>
            <a:ext cx="22322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400" b="1" dirty="0" smtClean="0"/>
          </a:p>
          <a:p>
            <a:pPr algn="just"/>
            <a:endParaRPr lang="es-MX" sz="1400" dirty="0" smtClean="0"/>
          </a:p>
          <a:p>
            <a:r>
              <a:rPr lang="es-MX" sz="1400" b="1" dirty="0" smtClean="0"/>
              <a:t>LUNES 13</a:t>
            </a:r>
          </a:p>
          <a:p>
            <a:pPr algn="just"/>
            <a:endParaRPr lang="es-MX" sz="1400" dirty="0" smtClean="0"/>
          </a:p>
          <a:p>
            <a:pPr algn="just"/>
            <a:r>
              <a:rPr lang="es-MX" sz="1400" dirty="0" smtClean="0"/>
              <a:t>Verificación de campo a Colonia Lomas de Santa María, inicio de Obra de Empedrado en Jal de Avenida Tizapan.</a:t>
            </a:r>
          </a:p>
          <a:p>
            <a:endParaRPr lang="es-MX" sz="1400" dirty="0" smtClean="0"/>
          </a:p>
        </p:txBody>
      </p:sp>
      <p:sp>
        <p:nvSpPr>
          <p:cNvPr id="3" name="2 CuadroTexto"/>
          <p:cNvSpPr txBox="1"/>
          <p:nvPr/>
        </p:nvSpPr>
        <p:spPr>
          <a:xfrm>
            <a:off x="4643438" y="548680"/>
            <a:ext cx="3672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                               ENERO DE 2020</a:t>
            </a:r>
            <a:endParaRPr lang="es-MX" dirty="0"/>
          </a:p>
        </p:txBody>
      </p:sp>
      <p:pic>
        <p:nvPicPr>
          <p:cNvPr id="11" name="10 Imagen" descr="D:\Documents and Settings\Carlos\Mis documentos\Mis imágenes\IMG_20200114_1051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500174"/>
            <a:ext cx="514353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023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1772</TotalTime>
  <Words>702</Words>
  <Application>Microsoft Office PowerPoint</Application>
  <PresentationFormat>Presentación en pantalla (4:3)</PresentationFormat>
  <Paragraphs>200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         AYUNTAMIENTO DE SAN PEDRO TLAQUEPAQUE GOBIERNO 2018-2021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San_Sebastianito</dc:creator>
  <cp:lastModifiedBy>San_Sebastianito</cp:lastModifiedBy>
  <cp:revision>212</cp:revision>
  <dcterms:created xsi:type="dcterms:W3CDTF">2019-04-12T15:45:24Z</dcterms:created>
  <dcterms:modified xsi:type="dcterms:W3CDTF">2020-02-05T19:19:30Z</dcterms:modified>
</cp:coreProperties>
</file>