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75" r:id="rId3"/>
    <p:sldId id="257" r:id="rId4"/>
    <p:sldId id="263" r:id="rId5"/>
    <p:sldId id="264" r:id="rId6"/>
    <p:sldId id="258" r:id="rId7"/>
    <p:sldId id="262" r:id="rId8"/>
    <p:sldId id="266" r:id="rId9"/>
    <p:sldId id="272" r:id="rId10"/>
    <p:sldId id="278" r:id="rId11"/>
    <p:sldId id="273" r:id="rId12"/>
    <p:sldId id="276" r:id="rId13"/>
    <p:sldId id="277" r:id="rId14"/>
    <p:sldId id="274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1" d="100"/>
          <a:sy n="71" d="100"/>
        </p:scale>
        <p:origin x="1050" y="-19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1619F-0538-4BB5-8FA8-07D81AEF5B0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D7B5-AB23-40C7-8BF9-DF21EBF9E8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0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5D7B5-AB23-40C7-8BF9-DF21EBF9E84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50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5D7B5-AB23-40C7-8BF9-DF21EBF9E84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69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23/03/2020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85918" y="571480"/>
            <a:ext cx="7358082" cy="67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000" b="1" dirty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28860" y="1500174"/>
            <a:ext cx="557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643042" y="3972972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INFORME</a:t>
            </a:r>
          </a:p>
          <a:p>
            <a:pPr algn="ctr"/>
            <a:r>
              <a:rPr lang="es-MX" sz="2400" dirty="0"/>
              <a:t>MARZO DE 2020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571604" y="292893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              DELEGACIÓN MUNICIPAL</a:t>
            </a:r>
          </a:p>
          <a:p>
            <a:r>
              <a:rPr lang="es-MX" sz="2800" b="1" dirty="0"/>
              <a:t>            SAN MARTIN DE LAS FLORES </a:t>
            </a: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A16EDC90-6109-4C33-911F-8506C08CC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t="4672" r="12506"/>
          <a:stretch/>
        </p:blipFill>
        <p:spPr bwMode="auto">
          <a:xfrm>
            <a:off x="107504" y="-27384"/>
            <a:ext cx="1724266" cy="2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n para logo gobierno de tlaquepaque">
            <a:extLst>
              <a:ext uri="{FF2B5EF4-FFF2-40B4-BE49-F238E27FC236}">
                <a16:creationId xmlns:a16="http://schemas.microsoft.com/office/drawing/2014/main" id="{49452611-1934-4DB1-AFD6-13253EEE7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635" b="100000" l="17188" r="84033">
                        <a14:foregroundMark x1="20215" y1="98351" x2="26660" y2="98351"/>
                        <a14:foregroundMark x1="19141" y1="95226" x2="19141" y2="95226"/>
                        <a14:foregroundMark x1="23926" y1="92014" x2="23926" y2="92014"/>
                        <a14:foregroundMark x1="37891" y1="90538" x2="37891" y2="90538"/>
                        <a14:foregroundMark x1="30127" y1="96875" x2="30127" y2="96875"/>
                        <a14:foregroundMark x1="39111" y1="90625" x2="39111" y2="90625"/>
                        <a14:foregroundMark x1="54834" y1="96441" x2="55566" y2="95573"/>
                        <a14:foregroundMark x1="54639" y1="95573" x2="54688" y2="99740"/>
                        <a14:foregroundMark x1="55762" y1="95833" x2="55664" y2="99826"/>
                        <a14:foregroundMark x1="57324" y1="95747" x2="57227" y2="99826"/>
                        <a14:foregroundMark x1="55322" y1="94184" x2="55322" y2="94184"/>
                        <a14:foregroundMark x1="57666" y1="94097" x2="57666" y2="94097"/>
                        <a14:foregroundMark x1="58936" y1="91233" x2="58936" y2="91233"/>
                        <a14:foregroundMark x1="60107" y1="84809" x2="60059" y2="85938"/>
                        <a14:foregroundMark x1="64355" y1="93663" x2="64355" y2="93663"/>
                        <a14:foregroundMark x1="65234" y1="95226" x2="65234" y2="95226"/>
                        <a14:foregroundMark x1="65283" y1="95747" x2="65576" y2="97483"/>
                        <a14:foregroundMark x1="70459" y1="97656" x2="70459" y2="97656"/>
                        <a14:foregroundMark x1="77100" y1="92969" x2="77100" y2="92969"/>
                        <a14:foregroundMark x1="77051" y1="92535" x2="77051" y2="92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53" t="84037" r="15669" b="-2386"/>
          <a:stretch/>
        </p:blipFill>
        <p:spPr bwMode="auto">
          <a:xfrm>
            <a:off x="-11273" y="5090999"/>
            <a:ext cx="91552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79512" y="90872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79512" y="908720"/>
            <a:ext cx="0" cy="56166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8820472" y="908720"/>
            <a:ext cx="36004" cy="56166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79512" y="6525344"/>
            <a:ext cx="86769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915816" y="904136"/>
            <a:ext cx="0" cy="56212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Picture 4" descr="La imagen puede contener: 14 personas, personas de pie">
            <a:extLst>
              <a:ext uri="{FF2B5EF4-FFF2-40B4-BE49-F238E27FC236}">
                <a16:creationId xmlns:a16="http://schemas.microsoft.com/office/drawing/2014/main" id="{466435EA-B9EE-4FEC-9C83-703B9AC9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40" y="1042741"/>
            <a:ext cx="4951555" cy="267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a imagen puede contener: 5 personas, interior">
            <a:extLst>
              <a:ext uri="{FF2B5EF4-FFF2-40B4-BE49-F238E27FC236}">
                <a16:creationId xmlns:a16="http://schemas.microsoft.com/office/drawing/2014/main" id="{D00B4A2D-53A6-47FF-A7D5-33C1453A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820940"/>
            <a:ext cx="4951537" cy="253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96E0397-01A9-41DC-A9FB-9DCE75D6115F}"/>
              </a:ext>
            </a:extLst>
          </p:cNvPr>
          <p:cNvSpPr txBox="1"/>
          <p:nvPr/>
        </p:nvSpPr>
        <p:spPr>
          <a:xfrm>
            <a:off x="180687" y="1196752"/>
            <a:ext cx="26631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Domingo,08 de marzo de 2020</a:t>
            </a:r>
          </a:p>
          <a:p>
            <a:r>
              <a:rPr lang="es-ES" dirty="0"/>
              <a:t>Se asistió a evento “Unidas Somos Fuerza”</a:t>
            </a:r>
          </a:p>
          <a:p>
            <a:r>
              <a:rPr lang="es-ES" dirty="0"/>
              <a:t>En homenaje al Día Internacional de la Mujer.</a:t>
            </a:r>
          </a:p>
          <a:p>
            <a:r>
              <a:rPr lang="es-ES" dirty="0"/>
              <a:t>Acudimos mujeres de la dependencia delegación municipal de san </a:t>
            </a:r>
            <a:r>
              <a:rPr lang="es-ES" dirty="0" err="1"/>
              <a:t>martin</a:t>
            </a:r>
            <a:r>
              <a:rPr lang="es-ES" dirty="0"/>
              <a:t> de las flores para el apoyo a la presidenta maría elena </a:t>
            </a:r>
            <a:r>
              <a:rPr lang="es-ES" dirty="0" err="1"/>
              <a:t>limon</a:t>
            </a:r>
            <a:r>
              <a:rPr lang="es-ES" dirty="0"/>
              <a:t>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2" name="4 Rectángulo">
            <a:extLst>
              <a:ext uri="{FF2B5EF4-FFF2-40B4-BE49-F238E27FC236}">
                <a16:creationId xmlns:a16="http://schemas.microsoft.com/office/drawing/2014/main" id="{BB24138B-94CE-41E5-A1B1-9A0596DBCAFE}"/>
              </a:ext>
            </a:extLst>
          </p:cNvPr>
          <p:cNvSpPr/>
          <p:nvPr/>
        </p:nvSpPr>
        <p:spPr>
          <a:xfrm>
            <a:off x="395537" y="260648"/>
            <a:ext cx="8352927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10.Participacion de Evento                                                    Marzo de 2020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6E3365D-E92F-422E-9A7C-C51A34BDB849}"/>
              </a:ext>
            </a:extLst>
          </p:cNvPr>
          <p:cNvSpPr txBox="1"/>
          <p:nvPr/>
        </p:nvSpPr>
        <p:spPr>
          <a:xfrm>
            <a:off x="2339752" y="6516052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34332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>
            <a:cxnSpLocks/>
          </p:cNvCxnSpPr>
          <p:nvPr/>
        </p:nvCxnSpPr>
        <p:spPr>
          <a:xfrm flipH="1">
            <a:off x="2700979" y="1196752"/>
            <a:ext cx="61744" cy="540060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179512" y="1196752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79512" y="1196752"/>
            <a:ext cx="0" cy="5400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43508" y="6597352"/>
            <a:ext cx="85689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8892480" y="1196752"/>
            <a:ext cx="0" cy="5400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145CCF-A9D4-4876-BA7E-3FFF02361C02}"/>
              </a:ext>
            </a:extLst>
          </p:cNvPr>
          <p:cNvSpPr txBox="1"/>
          <p:nvPr/>
        </p:nvSpPr>
        <p:spPr>
          <a:xfrm>
            <a:off x="252711" y="1772816"/>
            <a:ext cx="2448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Miércoles, 11 de Marzo de 2020</a:t>
            </a:r>
          </a:p>
          <a:p>
            <a:r>
              <a:rPr lang="es-ES" dirty="0"/>
              <a:t>Se realizo brigada de limpieza de basura y tierra suelta para la recuperación de espacio publico en la calle justo sierra (la curva 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A2187FD-6379-4245-BEC9-28C40EC20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15750" r="3280" b="12844"/>
          <a:stretch/>
        </p:blipFill>
        <p:spPr>
          <a:xfrm>
            <a:off x="2945081" y="1412777"/>
            <a:ext cx="2753970" cy="280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B5AC85-CCE7-401C-8037-D6671084E2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t="18656" r="15691"/>
          <a:stretch/>
        </p:blipFill>
        <p:spPr>
          <a:xfrm>
            <a:off x="5798855" y="1412777"/>
            <a:ext cx="2924250" cy="280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C41530-9A4C-4FE9-8990-C24106809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8" t="23107" r="9218" b="37722"/>
          <a:stretch/>
        </p:blipFill>
        <p:spPr>
          <a:xfrm>
            <a:off x="3547294" y="4324844"/>
            <a:ext cx="4380595" cy="202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3 CuadroTexto">
            <a:extLst>
              <a:ext uri="{FF2B5EF4-FFF2-40B4-BE49-F238E27FC236}">
                <a16:creationId xmlns:a16="http://schemas.microsoft.com/office/drawing/2014/main" id="{2B6B7643-A09B-4368-9A50-0E27C58CD84C}"/>
              </a:ext>
            </a:extLst>
          </p:cNvPr>
          <p:cNvSpPr txBox="1"/>
          <p:nvPr/>
        </p:nvSpPr>
        <p:spPr>
          <a:xfrm>
            <a:off x="251520" y="188640"/>
            <a:ext cx="8568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4. Brigadas de mantenimiento y recuperación de espacios públicos Septiembre del 2019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1912172-847C-4FC2-B3F5-A242A81A0395}"/>
              </a:ext>
            </a:extLst>
          </p:cNvPr>
          <p:cNvSpPr txBox="1"/>
          <p:nvPr/>
        </p:nvSpPr>
        <p:spPr>
          <a:xfrm>
            <a:off x="2339752" y="6588060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79512" y="1052736"/>
            <a:ext cx="0" cy="53285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8892480" y="1052736"/>
            <a:ext cx="72008" cy="53285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059832" y="1052736"/>
            <a:ext cx="0" cy="53285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1350A36C-450C-4ABB-8B3B-08DD0FF4A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1226" r="-10199" b="-1027"/>
          <a:stretch/>
        </p:blipFill>
        <p:spPr>
          <a:xfrm>
            <a:off x="3347864" y="1268760"/>
            <a:ext cx="2887708" cy="404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AC6AF5-1FA8-4E41-994E-5FF2A6772D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3801" b="39719"/>
          <a:stretch/>
        </p:blipFill>
        <p:spPr>
          <a:xfrm>
            <a:off x="6055538" y="1268766"/>
            <a:ext cx="2685350" cy="404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7 CuadroTexto">
            <a:extLst>
              <a:ext uri="{FF2B5EF4-FFF2-40B4-BE49-F238E27FC236}">
                <a16:creationId xmlns:a16="http://schemas.microsoft.com/office/drawing/2014/main" id="{7A0BA9B9-0FCD-4D24-8973-F1FF11300CD1}"/>
              </a:ext>
            </a:extLst>
          </p:cNvPr>
          <p:cNvSpPr txBox="1"/>
          <p:nvPr/>
        </p:nvSpPr>
        <p:spPr>
          <a:xfrm>
            <a:off x="239088" y="1268760"/>
            <a:ext cx="2889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Miercoles,11 de Marzo de 2020</a:t>
            </a:r>
          </a:p>
          <a:p>
            <a:r>
              <a:rPr lang="es-ES" dirty="0"/>
              <a:t>Se instalaron lámparas dentro las instalaciones de la delegación municipal de san Martín de las </a:t>
            </a:r>
            <a:r>
              <a:rPr lang="es-ES" dirty="0" err="1"/>
              <a:t>florres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3CB8D8-1115-41ED-9BAA-9759D8D67623}"/>
              </a:ext>
            </a:extLst>
          </p:cNvPr>
          <p:cNvSpPr txBox="1"/>
          <p:nvPr/>
        </p:nvSpPr>
        <p:spPr>
          <a:xfrm>
            <a:off x="465339" y="4832035"/>
            <a:ext cx="2647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Miercoles,11 de marzo de 2020 </a:t>
            </a:r>
            <a:r>
              <a:rPr lang="es-ES" dirty="0"/>
              <a:t>Reporte ante salud animal  </a:t>
            </a:r>
            <a:r>
              <a:rPr lang="es-ES" dirty="0" err="1"/>
              <a:t>Num</a:t>
            </a:r>
            <a:r>
              <a:rPr lang="es-ES" dirty="0"/>
              <a:t>. Rep.99</a:t>
            </a:r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F33AD6E1-0FEE-431C-A455-B1A062C42684}"/>
              </a:ext>
            </a:extLst>
          </p:cNvPr>
          <p:cNvSpPr txBox="1"/>
          <p:nvPr/>
        </p:nvSpPr>
        <p:spPr>
          <a:xfrm>
            <a:off x="251520" y="188640"/>
            <a:ext cx="8568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4. Brigadas de mantenimiento y recuperación de espacios públicos Marzo de 2020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0A0BD61-C9BB-4A5E-BC4A-54F6788CB84F}"/>
              </a:ext>
            </a:extLst>
          </p:cNvPr>
          <p:cNvSpPr txBox="1"/>
          <p:nvPr/>
        </p:nvSpPr>
        <p:spPr>
          <a:xfrm>
            <a:off x="2339752" y="6372036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18386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26043" y="1196752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26043" y="1196752"/>
            <a:ext cx="0" cy="53285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26043" y="6525344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8867003" y="1196752"/>
            <a:ext cx="0" cy="53285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059832" y="1196752"/>
            <a:ext cx="0" cy="53285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95536" y="148478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B8B018-31AF-4E31-8294-5EC449294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700" r="12298" b="52488"/>
          <a:stretch/>
        </p:blipFill>
        <p:spPr>
          <a:xfrm>
            <a:off x="3347864" y="3807221"/>
            <a:ext cx="2456004" cy="22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D23ED5A-1467-4D74-9CB2-57C84582E3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7999" b="38382"/>
          <a:stretch/>
        </p:blipFill>
        <p:spPr>
          <a:xfrm>
            <a:off x="6058504" y="3807222"/>
            <a:ext cx="2390756" cy="228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72EF200-E19A-4669-A96C-3DF2E86DCB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t="15898" r="6571" b="30568"/>
          <a:stretch/>
        </p:blipFill>
        <p:spPr>
          <a:xfrm>
            <a:off x="3756645" y="1436282"/>
            <a:ext cx="4273950" cy="219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A01D84C-7FC6-4B8D-9118-F68FE4CC4881}"/>
              </a:ext>
            </a:extLst>
          </p:cNvPr>
          <p:cNvSpPr txBox="1"/>
          <p:nvPr/>
        </p:nvSpPr>
        <p:spPr>
          <a:xfrm>
            <a:off x="287032" y="1408708"/>
            <a:ext cx="2664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Jueves, 12 de Marzo de 2020 </a:t>
            </a:r>
          </a:p>
          <a:p>
            <a:r>
              <a:rPr lang="es-ES" dirty="0"/>
              <a:t>personal de la delegación realizó operativo de limpieza para la recuperación de espacios públicos  en  en la calle Justo sierra  </a:t>
            </a:r>
          </a:p>
          <a:p>
            <a:endParaRPr lang="es-ES" dirty="0"/>
          </a:p>
        </p:txBody>
      </p:sp>
      <p:sp>
        <p:nvSpPr>
          <p:cNvPr id="19" name="3 CuadroTexto">
            <a:extLst>
              <a:ext uri="{FF2B5EF4-FFF2-40B4-BE49-F238E27FC236}">
                <a16:creationId xmlns:a16="http://schemas.microsoft.com/office/drawing/2014/main" id="{8BD8B893-9657-4913-9B6F-B3275D386699}"/>
              </a:ext>
            </a:extLst>
          </p:cNvPr>
          <p:cNvSpPr txBox="1"/>
          <p:nvPr/>
        </p:nvSpPr>
        <p:spPr>
          <a:xfrm>
            <a:off x="240851" y="147989"/>
            <a:ext cx="85689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4. Brigadas de mantenimiento y recuperación de espacios públicos Marzo de 2020</a:t>
            </a:r>
          </a:p>
          <a:p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AADFF87-F831-41E3-A9BF-7DB949DF1EAA}"/>
              </a:ext>
            </a:extLst>
          </p:cNvPr>
          <p:cNvSpPr txBox="1"/>
          <p:nvPr/>
        </p:nvSpPr>
        <p:spPr>
          <a:xfrm>
            <a:off x="2267744" y="6516052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38526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251520" y="1340768"/>
            <a:ext cx="0" cy="51125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51520" y="1340768"/>
            <a:ext cx="87849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51520" y="6453336"/>
            <a:ext cx="87129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8964488" y="1340768"/>
            <a:ext cx="0" cy="51125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3438854" y="1340768"/>
            <a:ext cx="0" cy="504056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4" descr="La imagen puede contener: una o varias personas, exterior y naturaleza">
            <a:extLst>
              <a:ext uri="{FF2B5EF4-FFF2-40B4-BE49-F238E27FC236}">
                <a16:creationId xmlns:a16="http://schemas.microsoft.com/office/drawing/2014/main" id="{7D76BCD6-893A-424D-AA06-BB51ECE29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73"/>
          <a:stretch/>
        </p:blipFill>
        <p:spPr bwMode="auto">
          <a:xfrm>
            <a:off x="4139952" y="1520323"/>
            <a:ext cx="3803915" cy="202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5232015-771A-4A34-B9B2-CCF16816B9FD}"/>
              </a:ext>
            </a:extLst>
          </p:cNvPr>
          <p:cNvSpPr txBox="1"/>
          <p:nvPr/>
        </p:nvSpPr>
        <p:spPr>
          <a:xfrm>
            <a:off x="347831" y="1628800"/>
            <a:ext cx="3072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Viernes,13 de Marzo de 2020</a:t>
            </a:r>
          </a:p>
          <a:p>
            <a:r>
              <a:rPr lang="es-ES" dirty="0"/>
              <a:t>Se realizó poda de maleza para la recuperación de espacio público en la </a:t>
            </a:r>
            <a:r>
              <a:rPr lang="es-ES" dirty="0" err="1"/>
              <a:t>Av</a:t>
            </a:r>
            <a:r>
              <a:rPr lang="es-ES" dirty="0"/>
              <a:t> unión,</a:t>
            </a:r>
          </a:p>
          <a:p>
            <a:r>
              <a:rPr lang="es-ES" dirty="0"/>
              <a:t>Se realizo poda y levantamiento de tierra suelta </a:t>
            </a:r>
          </a:p>
        </p:txBody>
      </p:sp>
      <p:pic>
        <p:nvPicPr>
          <p:cNvPr id="15" name="Picture 8" descr="La imagen puede contener: una o varias personas, personas de pie, personas caminando, exterior y naturaleza">
            <a:extLst>
              <a:ext uri="{FF2B5EF4-FFF2-40B4-BE49-F238E27FC236}">
                <a16:creationId xmlns:a16="http://schemas.microsoft.com/office/drawing/2014/main" id="{E31930DF-6990-4EC9-9FB3-71DB6EE6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84" y="3682523"/>
            <a:ext cx="3746248" cy="256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D4E8281B-94D9-4DCB-A47B-08F061B18538}"/>
              </a:ext>
            </a:extLst>
          </p:cNvPr>
          <p:cNvSpPr txBox="1"/>
          <p:nvPr/>
        </p:nvSpPr>
        <p:spPr>
          <a:xfrm>
            <a:off x="323528" y="334397"/>
            <a:ext cx="85689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4. Brigadas de mantenimiento y recuperación de espacios públicos Marzo de 2020</a:t>
            </a:r>
          </a:p>
          <a:p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9C4476E-E500-4367-9C3F-59D2DE4FA4E7}"/>
              </a:ext>
            </a:extLst>
          </p:cNvPr>
          <p:cNvSpPr txBox="1"/>
          <p:nvPr/>
        </p:nvSpPr>
        <p:spPr>
          <a:xfrm>
            <a:off x="2339752" y="6444044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215483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4FBCD59-5981-425B-A999-45002CA94632}"/>
              </a:ext>
            </a:extLst>
          </p:cNvPr>
          <p:cNvCxnSpPr/>
          <p:nvPr/>
        </p:nvCxnSpPr>
        <p:spPr>
          <a:xfrm>
            <a:off x="3203848" y="1412776"/>
            <a:ext cx="0" cy="504056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AFE5702B-310E-470C-8FBA-52086033B83C}"/>
              </a:ext>
            </a:extLst>
          </p:cNvPr>
          <p:cNvSpPr txBox="1"/>
          <p:nvPr/>
        </p:nvSpPr>
        <p:spPr>
          <a:xfrm>
            <a:off x="323528" y="764704"/>
            <a:ext cx="8424936" cy="5760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C225E13-1861-49B8-BB08-76A87026C1AF}"/>
              </a:ext>
            </a:extLst>
          </p:cNvPr>
          <p:cNvCxnSpPr>
            <a:cxnSpLocks/>
          </p:cNvCxnSpPr>
          <p:nvPr/>
        </p:nvCxnSpPr>
        <p:spPr>
          <a:xfrm flipH="1">
            <a:off x="3275856" y="764704"/>
            <a:ext cx="72008" cy="573218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La imagen puede contener: una o varias personas, personas de pie, árbol, planta, exterior y naturaleza">
            <a:extLst>
              <a:ext uri="{FF2B5EF4-FFF2-40B4-BE49-F238E27FC236}">
                <a16:creationId xmlns:a16="http://schemas.microsoft.com/office/drawing/2014/main" id="{40D066DD-7F57-4FDB-96C5-AA1EF1A87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3"/>
          <a:stretch/>
        </p:blipFill>
        <p:spPr bwMode="auto">
          <a:xfrm>
            <a:off x="3875527" y="908720"/>
            <a:ext cx="432622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imagen puede contener: cielo, árbol, exterior y naturaleza">
            <a:extLst>
              <a:ext uri="{FF2B5EF4-FFF2-40B4-BE49-F238E27FC236}">
                <a16:creationId xmlns:a16="http://schemas.microsoft.com/office/drawing/2014/main" id="{58772D98-31F5-437A-89F7-0C4306CD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20" y="3356992"/>
            <a:ext cx="2193708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imagen puede contener: una o varias personas, personas caminando, personas de pie, árbol, calzado y exterior">
            <a:extLst>
              <a:ext uri="{FF2B5EF4-FFF2-40B4-BE49-F238E27FC236}">
                <a16:creationId xmlns:a16="http://schemas.microsoft.com/office/drawing/2014/main" id="{70E0ADED-184F-4FEB-81AC-C2A4B2F3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117583" cy="285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D220B50-2DAE-4464-843E-F43424B4ED32}"/>
              </a:ext>
            </a:extLst>
          </p:cNvPr>
          <p:cNvSpPr txBox="1"/>
          <p:nvPr/>
        </p:nvSpPr>
        <p:spPr>
          <a:xfrm>
            <a:off x="467544" y="1574212"/>
            <a:ext cx="2681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realizó poda de maleza y levantamiento de problemáticas </a:t>
            </a:r>
            <a:r>
              <a:rPr lang="es-ES" dirty="0" err="1"/>
              <a:t>asi</a:t>
            </a:r>
            <a:r>
              <a:rPr lang="es-ES" dirty="0"/>
              <a:t> como levantamiento de tierra suelta y limpieza de banquetas  para la recuperación de espacio público en calle libertad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A9EF1D80-CD6F-48DC-B027-4A768C2E3667}"/>
              </a:ext>
            </a:extLst>
          </p:cNvPr>
          <p:cNvSpPr txBox="1"/>
          <p:nvPr/>
        </p:nvSpPr>
        <p:spPr>
          <a:xfrm>
            <a:off x="323528" y="188640"/>
            <a:ext cx="8568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4. Brigadas de mantenimiento y recuperación de espacios públicos Marzo de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C2A1C6-8068-4D10-9B65-D3DBB126C3EC}"/>
              </a:ext>
            </a:extLst>
          </p:cNvPr>
          <p:cNvSpPr txBox="1"/>
          <p:nvPr/>
        </p:nvSpPr>
        <p:spPr>
          <a:xfrm>
            <a:off x="2323023" y="6456243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54225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9F83F75-565D-47E4-B351-42084417B048}"/>
              </a:ext>
            </a:extLst>
          </p:cNvPr>
          <p:cNvSpPr txBox="1"/>
          <p:nvPr/>
        </p:nvSpPr>
        <p:spPr>
          <a:xfrm>
            <a:off x="251520" y="1196752"/>
            <a:ext cx="842493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90FEACE-9F3A-4FCF-91CC-4B9A18FA37E2}"/>
              </a:ext>
            </a:extLst>
          </p:cNvPr>
          <p:cNvCxnSpPr/>
          <p:nvPr/>
        </p:nvCxnSpPr>
        <p:spPr>
          <a:xfrm>
            <a:off x="3419872" y="1196752"/>
            <a:ext cx="0" cy="51845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A685803-366D-45BF-9915-DFC7A79D33F6}"/>
              </a:ext>
            </a:extLst>
          </p:cNvPr>
          <p:cNvSpPr txBox="1"/>
          <p:nvPr/>
        </p:nvSpPr>
        <p:spPr>
          <a:xfrm>
            <a:off x="380867" y="1988840"/>
            <a:ext cx="2750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realizando limpieza</a:t>
            </a:r>
            <a:br>
              <a:rPr lang="es-ES" dirty="0"/>
            </a:br>
            <a:r>
              <a:rPr lang="es-ES" dirty="0"/>
              <a:t>De las instalaciones de la Delegación para la prevención de COVID19</a:t>
            </a:r>
          </a:p>
          <a:p>
            <a:r>
              <a:rPr lang="es-ES" dirty="0"/>
              <a:t>Se limpio como bancas ventanas y banquetas de la delegación municipal  </a:t>
            </a:r>
          </a:p>
        </p:txBody>
      </p:sp>
      <p:pic>
        <p:nvPicPr>
          <p:cNvPr id="3074" name="Picture 2" descr="La imagen puede contener: una o varias personas, personas de pie y exterior">
            <a:extLst>
              <a:ext uri="{FF2B5EF4-FFF2-40B4-BE49-F238E27FC236}">
                <a16:creationId xmlns:a16="http://schemas.microsoft.com/office/drawing/2014/main" id="{040B9B1C-6325-4FA0-9E69-D39D1E44B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8"/>
          <a:stretch/>
        </p:blipFill>
        <p:spPr bwMode="auto">
          <a:xfrm>
            <a:off x="3801627" y="1484784"/>
            <a:ext cx="4067943" cy="219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imagen puede contener: una o varias personas, personas de pie, calzado y exterior">
            <a:extLst>
              <a:ext uri="{FF2B5EF4-FFF2-40B4-BE49-F238E27FC236}">
                <a16:creationId xmlns:a16="http://schemas.microsoft.com/office/drawing/2014/main" id="{6968FAA3-5DD6-4BFE-A8C8-B860E0E9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3"/>
          <a:stretch/>
        </p:blipFill>
        <p:spPr bwMode="auto">
          <a:xfrm>
            <a:off x="3801632" y="4005064"/>
            <a:ext cx="4067938" cy="219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72BFA76F-E4CD-4E52-A05F-ED78747D0E8E}"/>
              </a:ext>
            </a:extLst>
          </p:cNvPr>
          <p:cNvSpPr txBox="1"/>
          <p:nvPr/>
        </p:nvSpPr>
        <p:spPr>
          <a:xfrm>
            <a:off x="251520" y="467380"/>
            <a:ext cx="8640960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3.Visita a Colonias /Levantamiento de requerimiento de servicios            Marzo de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F476D4-A60D-418F-96B7-A3B97DB0F497}"/>
              </a:ext>
            </a:extLst>
          </p:cNvPr>
          <p:cNvSpPr txBox="1"/>
          <p:nvPr/>
        </p:nvSpPr>
        <p:spPr>
          <a:xfrm>
            <a:off x="2339752" y="6372036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3053065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39B8B8F-1D7A-4F32-80F6-E8B6B521BA0C}"/>
              </a:ext>
            </a:extLst>
          </p:cNvPr>
          <p:cNvSpPr txBox="1"/>
          <p:nvPr/>
        </p:nvSpPr>
        <p:spPr>
          <a:xfrm>
            <a:off x="251520" y="1040603"/>
            <a:ext cx="8424936" cy="50405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4EC5B6F-3053-419F-9423-21907A977419}"/>
              </a:ext>
            </a:extLst>
          </p:cNvPr>
          <p:cNvCxnSpPr/>
          <p:nvPr/>
        </p:nvCxnSpPr>
        <p:spPr>
          <a:xfrm>
            <a:off x="3419872" y="1196752"/>
            <a:ext cx="0" cy="504056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9ABF9DA-107C-4328-8A4C-59D488EA85B0}"/>
              </a:ext>
            </a:extLst>
          </p:cNvPr>
          <p:cNvSpPr txBox="1"/>
          <p:nvPr/>
        </p:nvSpPr>
        <p:spPr>
          <a:xfrm>
            <a:off x="411953" y="1435162"/>
            <a:ext cx="2938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realizando limpieza</a:t>
            </a:r>
            <a:br>
              <a:rPr lang="es-ES" dirty="0"/>
            </a:br>
            <a:r>
              <a:rPr lang="es-ES" dirty="0"/>
              <a:t>en la plaza principal de San Martín de las Flores para la prevención de COVID19</a:t>
            </a:r>
          </a:p>
          <a:p>
            <a:r>
              <a:rPr lang="es-ES" dirty="0" err="1"/>
              <a:t>Asi</a:t>
            </a:r>
            <a:r>
              <a:rPr lang="es-ES" dirty="0"/>
              <a:t> como el kiosco y escenario </a:t>
            </a:r>
          </a:p>
          <a:p>
            <a:endParaRPr lang="es-ES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2F594251-2789-4FEE-B505-C7D29F507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5350" r="1963" b="19550"/>
          <a:stretch/>
        </p:blipFill>
        <p:spPr bwMode="auto">
          <a:xfrm>
            <a:off x="4053662" y="1340768"/>
            <a:ext cx="3974722" cy="222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 imagen puede contener: una o varias personas, personas de pie y exterior">
            <a:extLst>
              <a:ext uri="{FF2B5EF4-FFF2-40B4-BE49-F238E27FC236}">
                <a16:creationId xmlns:a16="http://schemas.microsoft.com/office/drawing/2014/main" id="{DA3A15AA-C932-409C-A630-E6BCF2D63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t="13210" r="353" b="-13210"/>
          <a:stretch/>
        </p:blipFill>
        <p:spPr bwMode="auto">
          <a:xfrm>
            <a:off x="4053661" y="3861048"/>
            <a:ext cx="4046727" cy="2413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CuadroTexto">
            <a:extLst>
              <a:ext uri="{FF2B5EF4-FFF2-40B4-BE49-F238E27FC236}">
                <a16:creationId xmlns:a16="http://schemas.microsoft.com/office/drawing/2014/main" id="{E3DB1655-4BA3-4748-A5FB-F1CCD3C87FB7}"/>
              </a:ext>
            </a:extLst>
          </p:cNvPr>
          <p:cNvSpPr txBox="1"/>
          <p:nvPr/>
        </p:nvSpPr>
        <p:spPr>
          <a:xfrm>
            <a:off x="251520" y="467380"/>
            <a:ext cx="8640960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3.Visita a Colonias /Levantamiento de requerimiento de servicios            Marzo de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212F53-D398-460E-A2B1-F89136A51FD1}"/>
              </a:ext>
            </a:extLst>
          </p:cNvPr>
          <p:cNvSpPr txBox="1"/>
          <p:nvPr/>
        </p:nvSpPr>
        <p:spPr>
          <a:xfrm>
            <a:off x="2339752" y="6274859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408529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E1ABAE-58FF-4914-9729-B10C2E5630FF}"/>
              </a:ext>
            </a:extLst>
          </p:cNvPr>
          <p:cNvSpPr txBox="1"/>
          <p:nvPr/>
        </p:nvSpPr>
        <p:spPr>
          <a:xfrm>
            <a:off x="395536" y="1340768"/>
            <a:ext cx="8352928" cy="535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2D83455-97D7-4582-A76F-76DC9E3D0ADF}"/>
              </a:ext>
            </a:extLst>
          </p:cNvPr>
          <p:cNvCxnSpPr>
            <a:cxnSpLocks/>
          </p:cNvCxnSpPr>
          <p:nvPr/>
        </p:nvCxnSpPr>
        <p:spPr>
          <a:xfrm>
            <a:off x="3347864" y="1340768"/>
            <a:ext cx="0" cy="535531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 descr="La imagen puede contener: una o varias personas, personas caminando, calzado, cancha de básquet, niños, pantalones cortos y exterior">
            <a:extLst>
              <a:ext uri="{FF2B5EF4-FFF2-40B4-BE49-F238E27FC236}">
                <a16:creationId xmlns:a16="http://schemas.microsoft.com/office/drawing/2014/main" id="{855E143D-0674-4920-A5ED-0ECF0B93E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6"/>
          <a:stretch/>
        </p:blipFill>
        <p:spPr bwMode="auto">
          <a:xfrm>
            <a:off x="3779911" y="1628800"/>
            <a:ext cx="4320479" cy="194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imagen puede contener: una o varias personas, personas practicando deporte, personas de pie, cancha de básquet y exterior">
            <a:extLst>
              <a:ext uri="{FF2B5EF4-FFF2-40B4-BE49-F238E27FC236}">
                <a16:creationId xmlns:a16="http://schemas.microsoft.com/office/drawing/2014/main" id="{5A45BDBA-453E-4EC5-9AEA-DDD2144BA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7"/>
          <a:stretch/>
        </p:blipFill>
        <p:spPr bwMode="auto">
          <a:xfrm>
            <a:off x="3541514" y="3787756"/>
            <a:ext cx="2283717" cy="259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 imagen puede contener: una o varias personas, árbol y exterior">
            <a:extLst>
              <a:ext uri="{FF2B5EF4-FFF2-40B4-BE49-F238E27FC236}">
                <a16:creationId xmlns:a16="http://schemas.microsoft.com/office/drawing/2014/main" id="{76AB6EED-730C-4F47-A4AF-5263CDD2B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8" r="12218" b="38206"/>
          <a:stretch/>
        </p:blipFill>
        <p:spPr bwMode="auto">
          <a:xfrm>
            <a:off x="5968069" y="3755638"/>
            <a:ext cx="2466390" cy="259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941DC7F-F68A-4566-9BDE-7DEA0D460654}"/>
              </a:ext>
            </a:extLst>
          </p:cNvPr>
          <p:cNvSpPr txBox="1"/>
          <p:nvPr/>
        </p:nvSpPr>
        <p:spPr>
          <a:xfrm>
            <a:off x="487796" y="2146933"/>
            <a:ext cx="2978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Personal de la Delegación de San Martin de las Flores apoyando a realizar limpieza en la plaza de López Cotilla debido a la prevención</a:t>
            </a:r>
            <a:br>
              <a:rPr lang="es-ES" dirty="0"/>
            </a:br>
            <a:r>
              <a:rPr lang="es-ES" dirty="0"/>
              <a:t>Del Covid-19</a:t>
            </a: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3FE7875E-B55A-40B5-A283-829BC6D295E7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09.-Levantamiento de requerimiento de servicios/Apoyo a otra dependencias MARZO DE 2020</a:t>
            </a:r>
          </a:p>
        </p:txBody>
      </p:sp>
    </p:spTree>
    <p:extLst>
      <p:ext uri="{BB962C8B-B14F-4D97-AF65-F5344CB8AC3E}">
        <p14:creationId xmlns:p14="http://schemas.microsoft.com/office/powerpoint/2010/main" val="95014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0DA3EA3-C7B0-4253-9422-88F97E46E130}"/>
              </a:ext>
            </a:extLst>
          </p:cNvPr>
          <p:cNvSpPr txBox="1"/>
          <p:nvPr/>
        </p:nvSpPr>
        <p:spPr>
          <a:xfrm>
            <a:off x="200040" y="1052736"/>
            <a:ext cx="8640960" cy="54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118C84B-9705-4AD5-AB84-5EC8FB381298}"/>
              </a:ext>
            </a:extLst>
          </p:cNvPr>
          <p:cNvCxnSpPr/>
          <p:nvPr/>
        </p:nvCxnSpPr>
        <p:spPr>
          <a:xfrm>
            <a:off x="2915816" y="1052736"/>
            <a:ext cx="0" cy="5400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La imagen puede contener: una o varias personas, personas de pie, personas en el escenario y exterior">
            <a:extLst>
              <a:ext uri="{FF2B5EF4-FFF2-40B4-BE49-F238E27FC236}">
                <a16:creationId xmlns:a16="http://schemas.microsoft.com/office/drawing/2014/main" id="{0BA5448B-C26B-4BE5-94D1-9932084E6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t="9417" r="18969" b="13795"/>
          <a:stretch/>
        </p:blipFill>
        <p:spPr bwMode="auto">
          <a:xfrm>
            <a:off x="3095836" y="1214743"/>
            <a:ext cx="2585095" cy="221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agen puede contener: 1 persona, exterior y comida">
            <a:extLst>
              <a:ext uri="{FF2B5EF4-FFF2-40B4-BE49-F238E27FC236}">
                <a16:creationId xmlns:a16="http://schemas.microsoft.com/office/drawing/2014/main" id="{2641BEF5-7D9C-4455-B52F-23DB4FD81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7"/>
          <a:stretch/>
        </p:blipFill>
        <p:spPr bwMode="auto">
          <a:xfrm>
            <a:off x="5778319" y="1258032"/>
            <a:ext cx="2826129" cy="212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imagen puede contener: 3 personas, personas de pie y exterior">
            <a:extLst>
              <a:ext uri="{FF2B5EF4-FFF2-40B4-BE49-F238E27FC236}">
                <a16:creationId xmlns:a16="http://schemas.microsoft.com/office/drawing/2014/main" id="{593D7F38-5176-4067-8827-671AB41F2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9051" r="19288" b="24800"/>
          <a:stretch/>
        </p:blipFill>
        <p:spPr bwMode="auto">
          <a:xfrm>
            <a:off x="3101807" y="3613491"/>
            <a:ext cx="258509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imagen puede contener: una o varias personas, personas sentadas, personas comiendo, bebida y exterior">
            <a:extLst>
              <a:ext uri="{FF2B5EF4-FFF2-40B4-BE49-F238E27FC236}">
                <a16:creationId xmlns:a16="http://schemas.microsoft.com/office/drawing/2014/main" id="{9CFE6B1A-7562-4590-890B-32B9E76B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19" y="3611128"/>
            <a:ext cx="282612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962DF1-9B3E-4DB0-834D-9671AE87FB63}"/>
              </a:ext>
            </a:extLst>
          </p:cNvPr>
          <p:cNvSpPr txBox="1"/>
          <p:nvPr/>
        </p:nvSpPr>
        <p:spPr>
          <a:xfrm>
            <a:off x="200040" y="1916832"/>
            <a:ext cx="2798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personal de la delegación acudimos a brindar a los locatarios y puestos ambulantes cloro y cubrebocas e instrucciones para la prevenir ante el COVID19</a:t>
            </a: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B9B398BB-6729-456A-89C8-968A1A9D30EE}"/>
              </a:ext>
            </a:extLst>
          </p:cNvPr>
          <p:cNvSpPr txBox="1"/>
          <p:nvPr/>
        </p:nvSpPr>
        <p:spPr>
          <a:xfrm>
            <a:off x="251520" y="467380"/>
            <a:ext cx="8640960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3.Visita a Colonias /Levantamiento de requerimiento de servicios            Marzo de 2020</a:t>
            </a:r>
          </a:p>
        </p:txBody>
      </p:sp>
    </p:spTree>
    <p:extLst>
      <p:ext uri="{BB962C8B-B14F-4D97-AF65-F5344CB8AC3E}">
        <p14:creationId xmlns:p14="http://schemas.microsoft.com/office/powerpoint/2010/main" val="375276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08395"/>
            <a:ext cx="8640960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3.Visita a Colonias /Levantamiento de requerimiento de servicios            Marzo de 2020</a:t>
            </a:r>
          </a:p>
        </p:txBody>
      </p:sp>
      <p:cxnSp>
        <p:nvCxnSpPr>
          <p:cNvPr id="11" name="10 Conector recto"/>
          <p:cNvCxnSpPr>
            <a:cxnSpLocks/>
          </p:cNvCxnSpPr>
          <p:nvPr/>
        </p:nvCxnSpPr>
        <p:spPr>
          <a:xfrm>
            <a:off x="251520" y="943533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cxnSpLocks/>
          </p:cNvCxnSpPr>
          <p:nvPr/>
        </p:nvCxnSpPr>
        <p:spPr>
          <a:xfrm>
            <a:off x="251520" y="6453336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cxnSpLocks/>
          </p:cNvCxnSpPr>
          <p:nvPr/>
        </p:nvCxnSpPr>
        <p:spPr>
          <a:xfrm>
            <a:off x="8892480" y="943533"/>
            <a:ext cx="0" cy="550980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77C1473-050B-49D9-828A-63AB6D7942B7}"/>
              </a:ext>
            </a:extLst>
          </p:cNvPr>
          <p:cNvCxnSpPr/>
          <p:nvPr/>
        </p:nvCxnSpPr>
        <p:spPr>
          <a:xfrm>
            <a:off x="2771800" y="943533"/>
            <a:ext cx="0" cy="550980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BDC4167-E7D5-4ECE-8566-4AE920BFF960}"/>
              </a:ext>
            </a:extLst>
          </p:cNvPr>
          <p:cNvCxnSpPr/>
          <p:nvPr/>
        </p:nvCxnSpPr>
        <p:spPr>
          <a:xfrm>
            <a:off x="251520" y="943533"/>
            <a:ext cx="0" cy="550980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D85688-527F-4683-9BB7-791AA65901BF}"/>
              </a:ext>
            </a:extLst>
          </p:cNvPr>
          <p:cNvSpPr txBox="1"/>
          <p:nvPr/>
        </p:nvSpPr>
        <p:spPr>
          <a:xfrm>
            <a:off x="251521" y="1412776"/>
            <a:ext cx="23042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/>
              <a:t>Lunes 02 de Marzo de 2020</a:t>
            </a:r>
          </a:p>
          <a:p>
            <a:r>
              <a:rPr lang="es-MX" dirty="0"/>
              <a:t>Personal de la Delegación acudió a realizar poda de maleza para la recuperación de espacio publico en la unidad deportiva Hacienda de San Martin </a:t>
            </a:r>
          </a:p>
          <a:p>
            <a:r>
              <a:rPr lang="es-ES" dirty="0"/>
              <a:t> en superación de Delegada </a:t>
            </a:r>
          </a:p>
        </p:txBody>
      </p:sp>
      <p:pic>
        <p:nvPicPr>
          <p:cNvPr id="19" name="Picture 2" descr="La imagen puede contener: una o varias personas, cielo, árbol, exterior y naturaleza">
            <a:extLst>
              <a:ext uri="{FF2B5EF4-FFF2-40B4-BE49-F238E27FC236}">
                <a16:creationId xmlns:a16="http://schemas.microsoft.com/office/drawing/2014/main" id="{A305617E-0346-4444-B848-24B5918EA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8"/>
          <a:stretch/>
        </p:blipFill>
        <p:spPr bwMode="auto">
          <a:xfrm>
            <a:off x="2998674" y="1120200"/>
            <a:ext cx="2775367" cy="449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5ECA9B2-561D-4253-9933-9FFD94D4A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72" y="1168304"/>
            <a:ext cx="2644999" cy="449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436CA2-396B-4EDE-90DE-C6FB501807F5}"/>
              </a:ext>
            </a:extLst>
          </p:cNvPr>
          <p:cNvSpPr txBox="1"/>
          <p:nvPr/>
        </p:nvSpPr>
        <p:spPr>
          <a:xfrm>
            <a:off x="2339752" y="6444044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263356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F940163-04F6-4D66-9228-0D9EB439B28A}"/>
              </a:ext>
            </a:extLst>
          </p:cNvPr>
          <p:cNvSpPr txBox="1"/>
          <p:nvPr/>
        </p:nvSpPr>
        <p:spPr>
          <a:xfrm>
            <a:off x="251520" y="1017896"/>
            <a:ext cx="8496944" cy="50405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DD63CC-6745-41C1-9170-0463E3568DF5}"/>
              </a:ext>
            </a:extLst>
          </p:cNvPr>
          <p:cNvCxnSpPr/>
          <p:nvPr/>
        </p:nvCxnSpPr>
        <p:spPr>
          <a:xfrm>
            <a:off x="3131840" y="1196752"/>
            <a:ext cx="0" cy="504056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AA61DDD9-2E18-4365-B9AF-AAE78C71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t="-1098" r="2382" b="963"/>
          <a:stretch/>
        </p:blipFill>
        <p:spPr>
          <a:xfrm>
            <a:off x="3383873" y="1260946"/>
            <a:ext cx="2592283" cy="249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D04F73-E1A8-42AF-90B4-54719C1C3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1"/>
          <a:stretch/>
        </p:blipFill>
        <p:spPr>
          <a:xfrm>
            <a:off x="6182596" y="1340768"/>
            <a:ext cx="2421852" cy="241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8D44D93-B080-4D11-81B8-6B7E94C886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5560" r="106" b="18164"/>
          <a:stretch/>
        </p:blipFill>
        <p:spPr>
          <a:xfrm>
            <a:off x="4143891" y="3901226"/>
            <a:ext cx="3618317" cy="212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B8D2C0C7-8002-470C-8321-96F0B9E72DDE}"/>
              </a:ext>
            </a:extLst>
          </p:cNvPr>
          <p:cNvSpPr txBox="1"/>
          <p:nvPr/>
        </p:nvSpPr>
        <p:spPr>
          <a:xfrm>
            <a:off x="251520" y="467380"/>
            <a:ext cx="8640960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3.Visita a Colonias /Levantamiento de requerimiento de servicios            Marzo de 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5B45436-8E7E-42A7-9E0B-8CE37FA62F38}"/>
              </a:ext>
            </a:extLst>
          </p:cNvPr>
          <p:cNvSpPr txBox="1"/>
          <p:nvPr/>
        </p:nvSpPr>
        <p:spPr>
          <a:xfrm>
            <a:off x="376391" y="1810325"/>
            <a:ext cx="250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realizo por personal de la delegación el desazolve de la instalaciones de DIF  </a:t>
            </a:r>
          </a:p>
        </p:txBody>
      </p:sp>
    </p:spTree>
    <p:extLst>
      <p:ext uri="{BB962C8B-B14F-4D97-AF65-F5344CB8AC3E}">
        <p14:creationId xmlns:p14="http://schemas.microsoft.com/office/powerpoint/2010/main" val="3480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4B4B400-77B5-40F9-A298-7B5269252695}"/>
              </a:ext>
            </a:extLst>
          </p:cNvPr>
          <p:cNvSpPr txBox="1"/>
          <p:nvPr/>
        </p:nvSpPr>
        <p:spPr>
          <a:xfrm>
            <a:off x="251520" y="1237066"/>
            <a:ext cx="8496944" cy="5112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4556D96-3EE9-4AE0-B877-1AF5732229F3}"/>
              </a:ext>
            </a:extLst>
          </p:cNvPr>
          <p:cNvCxnSpPr/>
          <p:nvPr/>
        </p:nvCxnSpPr>
        <p:spPr>
          <a:xfrm>
            <a:off x="3059832" y="1268760"/>
            <a:ext cx="0" cy="511256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8CF720A-89D1-4CAD-AE30-324FA976A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t="14806" r="10268" b="7776"/>
          <a:stretch/>
        </p:blipFill>
        <p:spPr>
          <a:xfrm>
            <a:off x="3239852" y="1412776"/>
            <a:ext cx="2628284" cy="223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5BFAFD5-DDD3-49B8-A21E-47E494A08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8038" r="4326" b="26901"/>
          <a:stretch/>
        </p:blipFill>
        <p:spPr>
          <a:xfrm>
            <a:off x="3635896" y="3833663"/>
            <a:ext cx="4464496" cy="222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8D91937-6326-48E8-A2E8-C665F19C57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31100" r="22451" b="15351"/>
          <a:stretch/>
        </p:blipFill>
        <p:spPr>
          <a:xfrm>
            <a:off x="6048155" y="1415322"/>
            <a:ext cx="2470282" cy="222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4 Rectángulo">
            <a:extLst>
              <a:ext uri="{FF2B5EF4-FFF2-40B4-BE49-F238E27FC236}">
                <a16:creationId xmlns:a16="http://schemas.microsoft.com/office/drawing/2014/main" id="{CC2EF113-4110-4D0F-B4DF-D1A6B2FA6516}"/>
              </a:ext>
            </a:extLst>
          </p:cNvPr>
          <p:cNvSpPr/>
          <p:nvPr/>
        </p:nvSpPr>
        <p:spPr>
          <a:xfrm>
            <a:off x="286598" y="323496"/>
            <a:ext cx="8496944" cy="658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09.-Levantamiento de requerimiento de servicios			MARZO DE 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2F0EF6-EAA0-47B0-8228-6D0F3FBFDF10}"/>
              </a:ext>
            </a:extLst>
          </p:cNvPr>
          <p:cNvSpPr txBox="1"/>
          <p:nvPr/>
        </p:nvSpPr>
        <p:spPr>
          <a:xfrm>
            <a:off x="247583" y="1918183"/>
            <a:ext cx="23402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realizo recorrido por el Mercado Juárez en San Martín de las Flores  para realizar los primeros apuntes para la rehabilitación</a:t>
            </a:r>
          </a:p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340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802F19-C326-4485-B213-1ED85B0E2B1C}"/>
              </a:ext>
            </a:extLst>
          </p:cNvPr>
          <p:cNvSpPr txBox="1"/>
          <p:nvPr/>
        </p:nvSpPr>
        <p:spPr>
          <a:xfrm>
            <a:off x="323527" y="1268760"/>
            <a:ext cx="8712968" cy="5112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47828E8-451C-4059-A4C1-6C980D1B3C4C}"/>
              </a:ext>
            </a:extLst>
          </p:cNvPr>
          <p:cNvCxnSpPr/>
          <p:nvPr/>
        </p:nvCxnSpPr>
        <p:spPr>
          <a:xfrm>
            <a:off x="2771800" y="1340768"/>
            <a:ext cx="0" cy="511256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2" name="Picture 4" descr="La imagen puede contener: una o varias personas y exterior">
            <a:extLst>
              <a:ext uri="{FF2B5EF4-FFF2-40B4-BE49-F238E27FC236}">
                <a16:creationId xmlns:a16="http://schemas.microsoft.com/office/drawing/2014/main" id="{717FAFAF-AA3C-469E-90F6-AF4D8B32C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749" b="18500"/>
          <a:stretch/>
        </p:blipFill>
        <p:spPr bwMode="auto">
          <a:xfrm>
            <a:off x="3043904" y="1340767"/>
            <a:ext cx="2520497" cy="241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imagen puede contener: una o varias personas y exterior">
            <a:extLst>
              <a:ext uri="{FF2B5EF4-FFF2-40B4-BE49-F238E27FC236}">
                <a16:creationId xmlns:a16="http://schemas.microsoft.com/office/drawing/2014/main" id="{121CD57B-3D11-45BE-A08F-4CC26730B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19424"/>
          <a:stretch/>
        </p:blipFill>
        <p:spPr bwMode="auto">
          <a:xfrm>
            <a:off x="5922402" y="1340767"/>
            <a:ext cx="2571750" cy="238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 imagen puede contener: una o varias personas, automóvil y exterior">
            <a:extLst>
              <a:ext uri="{FF2B5EF4-FFF2-40B4-BE49-F238E27FC236}">
                <a16:creationId xmlns:a16="http://schemas.microsoft.com/office/drawing/2014/main" id="{21B2E142-659C-4B7C-BA84-95F52794A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0101" r="2401" b="24800"/>
          <a:stretch/>
        </p:blipFill>
        <p:spPr bwMode="auto">
          <a:xfrm>
            <a:off x="3027624" y="3900958"/>
            <a:ext cx="2536778" cy="219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imagen puede contener: una o varias personas y exterior">
            <a:extLst>
              <a:ext uri="{FF2B5EF4-FFF2-40B4-BE49-F238E27FC236}">
                <a16:creationId xmlns:a16="http://schemas.microsoft.com/office/drawing/2014/main" id="{C77A49DF-F926-43A8-BBA0-16D61F8AD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14763" b="32150"/>
          <a:stretch/>
        </p:blipFill>
        <p:spPr bwMode="auto">
          <a:xfrm>
            <a:off x="5904218" y="4005064"/>
            <a:ext cx="258993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4 Rectángulo">
            <a:extLst>
              <a:ext uri="{FF2B5EF4-FFF2-40B4-BE49-F238E27FC236}">
                <a16:creationId xmlns:a16="http://schemas.microsoft.com/office/drawing/2014/main" id="{B9D16CA7-6411-4D95-94BB-7488204C4635}"/>
              </a:ext>
            </a:extLst>
          </p:cNvPr>
          <p:cNvSpPr/>
          <p:nvPr/>
        </p:nvSpPr>
        <p:spPr>
          <a:xfrm>
            <a:off x="286598" y="323496"/>
            <a:ext cx="8496944" cy="658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09.-Levantamiento de requerimiento de servicios			MARZO DE 2020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9859D-3D93-4DA3-B7A9-97CEE740923E}"/>
              </a:ext>
            </a:extLst>
          </p:cNvPr>
          <p:cNvSpPr txBox="1"/>
          <p:nvPr/>
        </p:nvSpPr>
        <p:spPr>
          <a:xfrm>
            <a:off x="501328" y="2114183"/>
            <a:ext cx="2074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 realizo las primeros avances</a:t>
            </a:r>
            <a:br>
              <a:rPr lang="es-ES" dirty="0"/>
            </a:br>
            <a:r>
              <a:rPr lang="es-ES" dirty="0"/>
              <a:t>Pará la rehabilitación de cancha ubicada frente la delegación municipal</a:t>
            </a:r>
          </a:p>
        </p:txBody>
      </p:sp>
    </p:spTree>
    <p:extLst>
      <p:ext uri="{BB962C8B-B14F-4D97-AF65-F5344CB8AC3E}">
        <p14:creationId xmlns:p14="http://schemas.microsoft.com/office/powerpoint/2010/main" val="149984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6595" y="980728"/>
            <a:ext cx="8568952" cy="5479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7" name="6 Conector recto"/>
          <p:cNvCxnSpPr>
            <a:cxnSpLocks/>
          </p:cNvCxnSpPr>
          <p:nvPr/>
        </p:nvCxnSpPr>
        <p:spPr>
          <a:xfrm>
            <a:off x="2771800" y="980728"/>
            <a:ext cx="0" cy="5492169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83568" y="465313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4000" dirty="0"/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F172FC27-DBD8-4A88-B3AF-DADC6726CB36}"/>
              </a:ext>
            </a:extLst>
          </p:cNvPr>
          <p:cNvSpPr txBox="1"/>
          <p:nvPr/>
        </p:nvSpPr>
        <p:spPr>
          <a:xfrm>
            <a:off x="256595" y="1158423"/>
            <a:ext cx="2421337" cy="2092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MX" b="1" dirty="0"/>
              <a:t>-Martes 03 de Marzo de 2020 </a:t>
            </a:r>
          </a:p>
          <a:p>
            <a:pPr algn="just"/>
            <a:r>
              <a:rPr lang="es-MX" sz="1600" i="1" dirty="0"/>
              <a:t>Se realizo</a:t>
            </a:r>
            <a:r>
              <a:rPr lang="es-MX" sz="1600" dirty="0"/>
              <a:t>, por personal de la Delegación Arreglo de bomba dentro de las instalaciones  de Mercado Juárez </a:t>
            </a:r>
            <a:endParaRPr lang="es-MX" sz="1600" i="1" dirty="0"/>
          </a:p>
          <a:p>
            <a:pPr algn="just"/>
            <a:endParaRPr lang="es-MX" sz="1400" i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7A9F10-963A-471C-9562-47E4EF392B2D}"/>
              </a:ext>
            </a:extLst>
          </p:cNvPr>
          <p:cNvSpPr txBox="1"/>
          <p:nvPr/>
        </p:nvSpPr>
        <p:spPr>
          <a:xfrm>
            <a:off x="256595" y="3843480"/>
            <a:ext cx="231852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-Martes 03 de Marzo de 2020 </a:t>
            </a:r>
          </a:p>
          <a:p>
            <a:pPr algn="just"/>
            <a:r>
              <a:rPr lang="es-MX" sz="1600" i="1" dirty="0"/>
              <a:t>Se realizo</a:t>
            </a:r>
            <a:r>
              <a:rPr lang="es-MX" sz="1600" dirty="0"/>
              <a:t>, por personal de la Delegación con la finalización de poda de maleza de Haciendas de san Martín </a:t>
            </a:r>
            <a:endParaRPr lang="es-ES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6384AD8-A308-4561-A3D6-08449A0F5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25" y="1052736"/>
            <a:ext cx="2694570" cy="291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CEDC93F-6400-43B9-9FAA-F4C827708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19" y="1052736"/>
            <a:ext cx="2859781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93041EB-6CA8-4EDB-9269-4F9A93102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062" y="4005064"/>
            <a:ext cx="3096343" cy="232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3 CuadroTexto">
            <a:extLst>
              <a:ext uri="{FF2B5EF4-FFF2-40B4-BE49-F238E27FC236}">
                <a16:creationId xmlns:a16="http://schemas.microsoft.com/office/drawing/2014/main" id="{CA680681-547C-4721-963E-3E69E3FB5FAC}"/>
              </a:ext>
            </a:extLst>
          </p:cNvPr>
          <p:cNvSpPr txBox="1"/>
          <p:nvPr/>
        </p:nvSpPr>
        <p:spPr>
          <a:xfrm>
            <a:off x="251520" y="395372"/>
            <a:ext cx="8640960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3.Visita a Colonias /Levantamiento de requerimiento de servicios            Marzo de 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CD73A6A-DA36-417E-8B43-B866F365F5D6}"/>
              </a:ext>
            </a:extLst>
          </p:cNvPr>
          <p:cNvSpPr txBox="1"/>
          <p:nvPr/>
        </p:nvSpPr>
        <p:spPr>
          <a:xfrm>
            <a:off x="2339752" y="6444044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048" y="1153557"/>
            <a:ext cx="8568952" cy="5358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0048" y="345453"/>
            <a:ext cx="8643904" cy="4912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08. Recorrido por calles					            Marzo 2020</a:t>
            </a:r>
            <a:endParaRPr lang="es-ES" dirty="0"/>
          </a:p>
        </p:txBody>
      </p:sp>
      <p:cxnSp>
        <p:nvCxnSpPr>
          <p:cNvPr id="7" name="6 Conector recto"/>
          <p:cNvCxnSpPr>
            <a:cxnSpLocks/>
          </p:cNvCxnSpPr>
          <p:nvPr/>
        </p:nvCxnSpPr>
        <p:spPr>
          <a:xfrm>
            <a:off x="2987824" y="1124744"/>
            <a:ext cx="0" cy="532859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65032" y="1234788"/>
            <a:ext cx="2232248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endParaRPr lang="es-MX" dirty="0"/>
          </a:p>
          <a:p>
            <a:r>
              <a:rPr lang="es-MX" sz="1400" dirty="0"/>
              <a:t>-</a:t>
            </a:r>
            <a:r>
              <a:rPr lang="es-MX" b="1" dirty="0"/>
              <a:t>Miércoles 04 de Marzo de 2020</a:t>
            </a:r>
          </a:p>
          <a:p>
            <a:endParaRPr lang="es-MX" b="1" dirty="0"/>
          </a:p>
          <a:p>
            <a:r>
              <a:rPr lang="es-MX" dirty="0"/>
              <a:t>Se llevo acabo recorrido de la judea para realizar rutas alternas y módulos de seguridad como de servicios médicos para la  realizar y mantener una seguridad en  la Judea en vivo 2020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2F35A-C35D-48AD-B8A0-D8F9265E0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1"/>
          <a:stretch/>
        </p:blipFill>
        <p:spPr>
          <a:xfrm>
            <a:off x="3313471" y="1346971"/>
            <a:ext cx="4824259" cy="245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07951D-395B-4486-8A1F-65FEA50E12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2"/>
          <a:stretch/>
        </p:blipFill>
        <p:spPr>
          <a:xfrm>
            <a:off x="3278550" y="3992671"/>
            <a:ext cx="4841542" cy="231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804C4DF-0037-4054-9710-0AFB06CC08FB}"/>
              </a:ext>
            </a:extLst>
          </p:cNvPr>
          <p:cNvSpPr txBox="1"/>
          <p:nvPr/>
        </p:nvSpPr>
        <p:spPr>
          <a:xfrm>
            <a:off x="2339752" y="6444044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1617" y="1073826"/>
            <a:ext cx="8391859" cy="55024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7" name="6 Conector recto"/>
          <p:cNvCxnSpPr>
            <a:cxnSpLocks/>
          </p:cNvCxnSpPr>
          <p:nvPr/>
        </p:nvCxnSpPr>
        <p:spPr>
          <a:xfrm>
            <a:off x="3707904" y="1124744"/>
            <a:ext cx="0" cy="540060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83568" y="465313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4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1E19D38-110F-4613-A195-2DE495BB2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9417" r="-1"/>
          <a:stretch/>
        </p:blipFill>
        <p:spPr>
          <a:xfrm>
            <a:off x="4070901" y="1196752"/>
            <a:ext cx="4389531" cy="241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B214F5-9AA3-486A-9527-1F2B3C3BC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5980" r="4616"/>
          <a:stretch/>
        </p:blipFill>
        <p:spPr>
          <a:xfrm>
            <a:off x="3995839" y="3803257"/>
            <a:ext cx="4536601" cy="257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FED2FE0-4007-47FB-AD38-6C3DF2536D15}"/>
              </a:ext>
            </a:extLst>
          </p:cNvPr>
          <p:cNvSpPr txBox="1"/>
          <p:nvPr/>
        </p:nvSpPr>
        <p:spPr>
          <a:xfrm>
            <a:off x="646068" y="1575658"/>
            <a:ext cx="2016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Miercoles,04 de Marzo de 2020</a:t>
            </a:r>
          </a:p>
          <a:p>
            <a:endParaRPr lang="es-ES" b="1" dirty="0"/>
          </a:p>
          <a:p>
            <a:r>
              <a:rPr lang="es-ES" dirty="0"/>
              <a:t>Se realizo instalación de repisa en la delegación municipal </a:t>
            </a: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B925B69F-B4E1-4ED3-98BE-180B02871325}"/>
              </a:ext>
            </a:extLst>
          </p:cNvPr>
          <p:cNvSpPr txBox="1"/>
          <p:nvPr/>
        </p:nvSpPr>
        <p:spPr>
          <a:xfrm>
            <a:off x="467544" y="467380"/>
            <a:ext cx="8391859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3.Visita a Colonias /Levantamiento de requerimiento de servicios            Marzo de 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62E1D2B-9BE5-41CC-958F-DDE61C9EC1DF}"/>
              </a:ext>
            </a:extLst>
          </p:cNvPr>
          <p:cNvSpPr txBox="1"/>
          <p:nvPr/>
        </p:nvSpPr>
        <p:spPr>
          <a:xfrm>
            <a:off x="2339752" y="6516052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124744"/>
            <a:ext cx="8241972" cy="5544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188640"/>
            <a:ext cx="849694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3.-Visita a colonias/09.- Levantamiento de requerimiento de servicios      MARZO 2020</a:t>
            </a:r>
          </a:p>
        </p:txBody>
      </p:sp>
      <p:cxnSp>
        <p:nvCxnSpPr>
          <p:cNvPr id="6" name="5 Conector recto"/>
          <p:cNvCxnSpPr>
            <a:cxnSpLocks/>
          </p:cNvCxnSpPr>
          <p:nvPr/>
        </p:nvCxnSpPr>
        <p:spPr>
          <a:xfrm>
            <a:off x="2987824" y="1196752"/>
            <a:ext cx="0" cy="547260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8174A31-EB0B-4C21-95B7-4D77BA06A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30" y="1218743"/>
            <a:ext cx="457347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A3B67F-AFEC-4EBB-8658-666BF2C0FB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8"/>
          <a:stretch/>
        </p:blipFill>
        <p:spPr>
          <a:xfrm>
            <a:off x="3310728" y="4058421"/>
            <a:ext cx="4573478" cy="235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 CuadroTexto">
            <a:extLst>
              <a:ext uri="{FF2B5EF4-FFF2-40B4-BE49-F238E27FC236}">
                <a16:creationId xmlns:a16="http://schemas.microsoft.com/office/drawing/2014/main" id="{88122F42-F045-4BC8-89E7-A0F63AA23A02}"/>
              </a:ext>
            </a:extLst>
          </p:cNvPr>
          <p:cNvSpPr txBox="1"/>
          <p:nvPr/>
        </p:nvSpPr>
        <p:spPr>
          <a:xfrm>
            <a:off x="275823" y="1412776"/>
            <a:ext cx="2521915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es-MX" sz="1600" dirty="0"/>
              <a:t>-</a:t>
            </a:r>
            <a:r>
              <a:rPr lang="es-MX" b="1" dirty="0"/>
              <a:t>Jueves, 05 de Marzo de 2020</a:t>
            </a:r>
          </a:p>
          <a:p>
            <a:pPr algn="just">
              <a:defRPr/>
            </a:pPr>
            <a:r>
              <a:rPr lang="es-MX" dirty="0"/>
              <a:t>Se realizo limpieza de poso de agua por personal de la para la recuperación de  espacio de agua limpia en  san Martín de las Flores de Arriba </a:t>
            </a:r>
          </a:p>
          <a:p>
            <a:pPr algn="just">
              <a:defRPr/>
            </a:pPr>
            <a:endParaRPr lang="es-MX" sz="1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1B4E3D-94A5-4246-8F0B-123F3737C7A6}"/>
              </a:ext>
            </a:extLst>
          </p:cNvPr>
          <p:cNvSpPr txBox="1"/>
          <p:nvPr/>
        </p:nvSpPr>
        <p:spPr>
          <a:xfrm>
            <a:off x="315838" y="4116178"/>
            <a:ext cx="26135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Martes,10 de Marzo de 2020</a:t>
            </a:r>
          </a:p>
          <a:p>
            <a:r>
              <a:rPr lang="es-ES" b="1" dirty="0"/>
              <a:t> </a:t>
            </a:r>
            <a:r>
              <a:rPr lang="es-ES" sz="1600" dirty="0"/>
              <a:t>Reporte de ante </a:t>
            </a:r>
            <a:r>
              <a:rPr lang="es-ES" sz="1600" dirty="0" err="1"/>
              <a:t>Siapa</a:t>
            </a:r>
            <a:r>
              <a:rPr lang="es-ES" sz="1600" dirty="0"/>
              <a:t> por salta de tapa de drenaje  de aguas negras</a:t>
            </a:r>
          </a:p>
          <a:p>
            <a:r>
              <a:rPr lang="es-ES" sz="1600" dirty="0" err="1"/>
              <a:t>Num</a:t>
            </a:r>
            <a:r>
              <a:rPr lang="es-ES" sz="1600" dirty="0"/>
              <a:t>. </a:t>
            </a:r>
            <a:r>
              <a:rPr lang="es-ES" sz="1600" dirty="0" err="1"/>
              <a:t>Rep</a:t>
            </a:r>
            <a:r>
              <a:rPr lang="es-ES" sz="1600" dirty="0"/>
              <a:t>  11099251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0DA327-6497-4368-BD30-04E3E51377CB}"/>
              </a:ext>
            </a:extLst>
          </p:cNvPr>
          <p:cNvSpPr txBox="1"/>
          <p:nvPr/>
        </p:nvSpPr>
        <p:spPr>
          <a:xfrm>
            <a:off x="2339752" y="6588060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27644"/>
            <a:ext cx="8496944" cy="5369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45203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10 Participantes en el evento				MARZO DE 2020</a:t>
            </a:r>
          </a:p>
        </p:txBody>
      </p:sp>
      <p:cxnSp>
        <p:nvCxnSpPr>
          <p:cNvPr id="6" name="5 Conector recto"/>
          <p:cNvCxnSpPr>
            <a:cxnSpLocks/>
          </p:cNvCxnSpPr>
          <p:nvPr/>
        </p:nvCxnSpPr>
        <p:spPr>
          <a:xfrm>
            <a:off x="2843808" y="1227644"/>
            <a:ext cx="0" cy="536970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0E75B3E-6D70-461F-A21C-0429791F14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5"/>
          <a:stretch/>
        </p:blipFill>
        <p:spPr>
          <a:xfrm>
            <a:off x="2987825" y="1376065"/>
            <a:ext cx="2772303" cy="243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2779196-0993-41C6-887C-E6C1D7DD8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5"/>
          <a:stretch/>
        </p:blipFill>
        <p:spPr>
          <a:xfrm>
            <a:off x="5917523" y="1426793"/>
            <a:ext cx="2772295" cy="237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AD35D4-FDFE-442B-A870-02BFB74002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"/>
          <a:stretch/>
        </p:blipFill>
        <p:spPr>
          <a:xfrm>
            <a:off x="3902708" y="3955777"/>
            <a:ext cx="3714840" cy="256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DB060E4-DAC9-4F25-BCA3-DF67603559E5}"/>
              </a:ext>
            </a:extLst>
          </p:cNvPr>
          <p:cNvSpPr txBox="1"/>
          <p:nvPr/>
        </p:nvSpPr>
        <p:spPr>
          <a:xfrm>
            <a:off x="394814" y="1376065"/>
            <a:ext cx="21602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Jueves,05 de Marzo de 2020 </a:t>
            </a:r>
          </a:p>
          <a:p>
            <a:r>
              <a:rPr lang="es-ES" dirty="0"/>
              <a:t>Se apoyo al evento  de </a:t>
            </a:r>
            <a:r>
              <a:rPr lang="es-ES" dirty="0" err="1"/>
              <a:t>comucan</a:t>
            </a:r>
            <a:r>
              <a:rPr lang="es-ES" dirty="0"/>
              <a:t> el consejo Municipal contra las adicciones </a:t>
            </a:r>
          </a:p>
          <a:p>
            <a:r>
              <a:rPr lang="es-ES" dirty="0"/>
              <a:t>En la presentación de la mascota de ruino </a:t>
            </a:r>
            <a:r>
              <a:rPr lang="es-ES" dirty="0" err="1"/>
              <a:t>rufian</a:t>
            </a:r>
            <a:r>
              <a:rPr lang="es-ES" dirty="0"/>
              <a:t> por el apoyo de  la delegación municipal de san Martín de las flores mas de 200 personas asistieron al evento  disfrutando de un evento familiar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FE896D-E7EA-43C6-9658-D64939F78D8D}"/>
              </a:ext>
            </a:extLst>
          </p:cNvPr>
          <p:cNvSpPr txBox="1"/>
          <p:nvPr/>
        </p:nvSpPr>
        <p:spPr>
          <a:xfrm>
            <a:off x="2339752" y="6516052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4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09.-Levantamiento de requerimiento de servicios/10 Participantes en el evento MARZO DE 2020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4" descr="La imagen puede contener: una o varias personas, personas de pie, cielo, multitud y exterior">
            <a:extLst>
              <a:ext uri="{FF2B5EF4-FFF2-40B4-BE49-F238E27FC236}">
                <a16:creationId xmlns:a16="http://schemas.microsoft.com/office/drawing/2014/main" id="{91C46856-4677-4E65-99C9-4F3EA8C5C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7"/>
          <a:stretch/>
        </p:blipFill>
        <p:spPr bwMode="auto">
          <a:xfrm>
            <a:off x="3462825" y="1340768"/>
            <a:ext cx="4536500" cy="229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a imagen puede contener: 1 persona, de pie y exterior">
            <a:extLst>
              <a:ext uri="{FF2B5EF4-FFF2-40B4-BE49-F238E27FC236}">
                <a16:creationId xmlns:a16="http://schemas.microsoft.com/office/drawing/2014/main" id="{F460FF26-5B65-46E7-A294-7B90E68BC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4"/>
          <a:stretch/>
        </p:blipFill>
        <p:spPr bwMode="auto">
          <a:xfrm>
            <a:off x="3453242" y="3869465"/>
            <a:ext cx="4536485" cy="229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267CFF1-02D3-42B1-8FBE-FB64638E73D9}"/>
              </a:ext>
            </a:extLst>
          </p:cNvPr>
          <p:cNvSpPr txBox="1"/>
          <p:nvPr/>
        </p:nvSpPr>
        <p:spPr>
          <a:xfrm>
            <a:off x="618376" y="1272817"/>
            <a:ext cx="2193298" cy="53245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/>
              <a:t>-Viernes, 06 de Marzo de 2020 </a:t>
            </a:r>
          </a:p>
          <a:p>
            <a:r>
              <a:rPr lang="es-ES" sz="2000" dirty="0"/>
              <a:t>Se asistió y en la participación de proyecto Operación Escoba en la participación la Escuela Emiliano Zapata Con el objetivo de crear conciencia a los ciudadano de San Martin de las Flores mas de 100 persona aproximado asistieron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3E213B-132D-4CBC-821A-3C4B5C51A21B}"/>
              </a:ext>
            </a:extLst>
          </p:cNvPr>
          <p:cNvSpPr txBox="1"/>
          <p:nvPr/>
        </p:nvSpPr>
        <p:spPr>
          <a:xfrm>
            <a:off x="2339752" y="6516052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71112"/>
            <a:ext cx="8568952" cy="5498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260648"/>
            <a:ext cx="874846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04.Brigadas de Mantenimiento y recuperación de Espacios Públicos</a:t>
            </a:r>
          </a:p>
          <a:p>
            <a:r>
              <a:rPr lang="es-MX" dirty="0"/>
              <a:t> /13. Poda de Jardines 					     MARZO DE 2020</a:t>
            </a:r>
          </a:p>
          <a:p>
            <a:endParaRPr lang="es-MX" dirty="0"/>
          </a:p>
        </p:txBody>
      </p:sp>
      <p:cxnSp>
        <p:nvCxnSpPr>
          <p:cNvPr id="6" name="5 Conector recto"/>
          <p:cNvCxnSpPr>
            <a:cxnSpLocks/>
          </p:cNvCxnSpPr>
          <p:nvPr/>
        </p:nvCxnSpPr>
        <p:spPr>
          <a:xfrm>
            <a:off x="2843808" y="1196752"/>
            <a:ext cx="0" cy="547260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4" descr="La imagen puede contener: 4 personas, niños y exterior">
            <a:extLst>
              <a:ext uri="{FF2B5EF4-FFF2-40B4-BE49-F238E27FC236}">
                <a16:creationId xmlns:a16="http://schemas.microsoft.com/office/drawing/2014/main" id="{BD9170AB-35B3-49DB-8FCB-FC3A9BB96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4"/>
          <a:stretch/>
        </p:blipFill>
        <p:spPr bwMode="auto">
          <a:xfrm>
            <a:off x="3471845" y="1234683"/>
            <a:ext cx="4680502" cy="236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a imagen puede contener: una o varias personas, personas de pie, árbol, exterior y naturaleza">
            <a:extLst>
              <a:ext uri="{FF2B5EF4-FFF2-40B4-BE49-F238E27FC236}">
                <a16:creationId xmlns:a16="http://schemas.microsoft.com/office/drawing/2014/main" id="{30E3B4BB-FAA0-4737-84C3-29945CE8D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" b="26616"/>
          <a:stretch/>
        </p:blipFill>
        <p:spPr bwMode="auto">
          <a:xfrm>
            <a:off x="2991286" y="3859816"/>
            <a:ext cx="2871784" cy="258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La imagen puede contener: 1 persona, exterior y naturaleza">
            <a:extLst>
              <a:ext uri="{FF2B5EF4-FFF2-40B4-BE49-F238E27FC236}">
                <a16:creationId xmlns:a16="http://schemas.microsoft.com/office/drawing/2014/main" id="{A5AF17FF-2767-4A3E-A508-A54C8750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16" y="3920236"/>
            <a:ext cx="2857473" cy="258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3B0338C-4187-43DA-96BB-EEAFFC465691}"/>
              </a:ext>
            </a:extLst>
          </p:cNvPr>
          <p:cNvSpPr txBox="1"/>
          <p:nvPr/>
        </p:nvSpPr>
        <p:spPr>
          <a:xfrm>
            <a:off x="539551" y="1649935"/>
            <a:ext cx="20784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-Viernes, 06 de Marzo de 2020 </a:t>
            </a:r>
          </a:p>
          <a:p>
            <a:r>
              <a:rPr lang="es-ES" dirty="0"/>
              <a:t>Se llevo acabo operativo de limpieza por personal de la delegación  en coordinación con el jardín de niños Aurelio Aceves Peña T/V. </a:t>
            </a:r>
          </a:p>
          <a:p>
            <a:r>
              <a:rPr lang="es-ES" dirty="0"/>
              <a:t>En la conservación de espacio públicos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A475C0-3DAD-45B4-8263-E45AB21E0415}"/>
              </a:ext>
            </a:extLst>
          </p:cNvPr>
          <p:cNvSpPr txBox="1"/>
          <p:nvPr/>
        </p:nvSpPr>
        <p:spPr>
          <a:xfrm>
            <a:off x="2483778" y="6588060"/>
            <a:ext cx="46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8598</TotalTime>
  <Words>1043</Words>
  <Application>Microsoft Office PowerPoint</Application>
  <PresentationFormat>Presentación en pantalla (4:3)</PresentationFormat>
  <Paragraphs>124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Arial Unicode MS</vt:lpstr>
      <vt:lpstr>Calibri</vt:lpstr>
      <vt:lpstr>Calisto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Aned rojaz</cp:lastModifiedBy>
  <cp:revision>84</cp:revision>
  <dcterms:created xsi:type="dcterms:W3CDTF">2019-04-12T15:45:24Z</dcterms:created>
  <dcterms:modified xsi:type="dcterms:W3CDTF">2020-03-23T18:38:24Z</dcterms:modified>
</cp:coreProperties>
</file>