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370" r:id="rId3"/>
    <p:sldId id="401" r:id="rId4"/>
    <p:sldId id="298" r:id="rId5"/>
    <p:sldId id="402" r:id="rId6"/>
    <p:sldId id="403" r:id="rId7"/>
    <p:sldId id="404" r:id="rId8"/>
    <p:sldId id="405" r:id="rId9"/>
    <p:sldId id="406" r:id="rId10"/>
    <p:sldId id="407" r:id="rId11"/>
    <p:sldId id="408"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5126" autoAdjust="0"/>
  </p:normalViewPr>
  <p:slideViewPr>
    <p:cSldViewPr>
      <p:cViewPr varScale="1">
        <p:scale>
          <a:sx n="88" d="100"/>
          <a:sy n="88" d="100"/>
        </p:scale>
        <p:origin x="154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C3161-CAE8-4923-A5D3-0A954D5320E5}" type="datetimeFigureOut">
              <a:rPr lang="en-US" smtClean="0"/>
              <a:t>3/11/2020</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60DDB-5B70-424B-8C55-AC10922E6E8C}" type="slidenum">
              <a:rPr lang="en-US" smtClean="0"/>
              <a:t>‹Nº›</a:t>
            </a:fld>
            <a:endParaRPr lang="en-US"/>
          </a:p>
        </p:txBody>
      </p:sp>
    </p:spTree>
    <p:extLst>
      <p:ext uri="{BB962C8B-B14F-4D97-AF65-F5344CB8AC3E}">
        <p14:creationId xmlns:p14="http://schemas.microsoft.com/office/powerpoint/2010/main" val="193489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11/03/2020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176386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11/03/2020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8224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11/03/2020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132084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11/03/2020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101196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564C5AB-0384-44CF-8A76-84DE126730C5}" type="datetimeFigureOut">
              <a:rPr lang="es-MX" smtClean="0"/>
              <a:pPr/>
              <a:t>11/03/2020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47147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564C5AB-0384-44CF-8A76-84DE126730C5}" type="datetimeFigureOut">
              <a:rPr lang="es-MX" smtClean="0"/>
              <a:pPr/>
              <a:t>11/03/2020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46493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564C5AB-0384-44CF-8A76-84DE126730C5}" type="datetimeFigureOut">
              <a:rPr lang="es-MX" smtClean="0"/>
              <a:pPr/>
              <a:t>11/03/2020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245760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564C5AB-0384-44CF-8A76-84DE126730C5}" type="datetimeFigureOut">
              <a:rPr lang="es-MX" smtClean="0"/>
              <a:pPr/>
              <a:t>11/03/2020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241056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64C5AB-0384-44CF-8A76-84DE126730C5}" type="datetimeFigureOut">
              <a:rPr lang="es-MX" smtClean="0"/>
              <a:pPr/>
              <a:t>11/03/2020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387997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64C5AB-0384-44CF-8A76-84DE126730C5}" type="datetimeFigureOut">
              <a:rPr lang="es-MX" smtClean="0"/>
              <a:pPr/>
              <a:t>11/03/2020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95951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64C5AB-0384-44CF-8A76-84DE126730C5}" type="datetimeFigureOut">
              <a:rPr lang="es-MX" smtClean="0"/>
              <a:pPr/>
              <a:t>11/03/2020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994780C-8FBC-46F3-8A0C-790447E79E1B}" type="slidenum">
              <a:rPr lang="es-MX" smtClean="0"/>
              <a:pPr/>
              <a:t>‹Nº›</a:t>
            </a:fld>
            <a:endParaRPr lang="es-MX"/>
          </a:p>
        </p:txBody>
      </p:sp>
    </p:spTree>
    <p:extLst>
      <p:ext uri="{BB962C8B-B14F-4D97-AF65-F5344CB8AC3E}">
        <p14:creationId xmlns:p14="http://schemas.microsoft.com/office/powerpoint/2010/main" val="254876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4C5AB-0384-44CF-8A76-84DE126730C5}" type="datetimeFigureOut">
              <a:rPr lang="es-MX" smtClean="0"/>
              <a:pPr/>
              <a:t>11/03/2020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4780C-8FBC-46F3-8A0C-790447E79E1B}" type="slidenum">
              <a:rPr lang="es-MX" smtClean="0"/>
              <a:pPr/>
              <a:t>‹Nº›</a:t>
            </a:fld>
            <a:endParaRPr lang="es-MX"/>
          </a:p>
        </p:txBody>
      </p:sp>
    </p:spTree>
    <p:extLst>
      <p:ext uri="{BB962C8B-B14F-4D97-AF65-F5344CB8AC3E}">
        <p14:creationId xmlns:p14="http://schemas.microsoft.com/office/powerpoint/2010/main" val="1385960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3108" y="571480"/>
            <a:ext cx="6143668" cy="658642"/>
          </a:xfrm>
          <a:prstGeom prst="rect">
            <a:avLst/>
          </a:prstGeom>
        </p:spPr>
        <p:txBody>
          <a:bodyPr wrap="square">
            <a:spAutoFit/>
          </a:bodyPr>
          <a:lstStyle/>
          <a:p>
            <a:pPr algn="ctr">
              <a:lnSpc>
                <a:spcPct val="115000"/>
              </a:lnSpc>
              <a:spcAft>
                <a:spcPts val="0"/>
              </a:spcAft>
            </a:pPr>
            <a:r>
              <a:rPr lang="es-MX" b="1" dirty="0" smtClean="0">
                <a:latin typeface="Calisto MT"/>
                <a:ea typeface="Calibri"/>
                <a:cs typeface="Times New Roman"/>
              </a:rPr>
              <a:t>AYUNTAMIENTO DE SAN PEDRO TLAQUEPAQUE</a:t>
            </a:r>
            <a:endParaRPr lang="es-MX" dirty="0" smtClean="0">
              <a:ea typeface="Calibri"/>
              <a:cs typeface="Times New Roman"/>
            </a:endParaRPr>
          </a:p>
          <a:p>
            <a:pPr algn="ctr">
              <a:lnSpc>
                <a:spcPct val="115000"/>
              </a:lnSpc>
              <a:spcAft>
                <a:spcPts val="0"/>
              </a:spcAft>
            </a:pPr>
            <a:r>
              <a:rPr lang="es-MX" sz="1400" dirty="0" smtClean="0">
                <a:latin typeface="Arial Narrow"/>
                <a:ea typeface="Calibri"/>
                <a:cs typeface="Times New Roman"/>
              </a:rPr>
              <a:t>GOBIERNO 2018 - 2021</a:t>
            </a:r>
            <a:endParaRPr lang="es-MX" sz="1100" dirty="0">
              <a:ea typeface="Calibri"/>
              <a:cs typeface="Times New Roman"/>
            </a:endParaRPr>
          </a:p>
        </p:txBody>
      </p:sp>
      <p:sp>
        <p:nvSpPr>
          <p:cNvPr id="4" name="3 Rectángulo"/>
          <p:cNvSpPr/>
          <p:nvPr/>
        </p:nvSpPr>
        <p:spPr>
          <a:xfrm>
            <a:off x="2428860" y="1500174"/>
            <a:ext cx="5572132" cy="923330"/>
          </a:xfrm>
          <a:prstGeom prst="rect">
            <a:avLst/>
          </a:prstGeom>
        </p:spPr>
        <p:txBody>
          <a:bodyPr wrap="square">
            <a:spAutoFit/>
          </a:bodyPr>
          <a:lstStyle/>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Secretaria General del Ayuntamiento </a:t>
            </a:r>
          </a:p>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Dirección de Delegaciones y Agencias Municipales                                                                                    </a:t>
            </a:r>
            <a:endParaRPr lang="es-MX" dirty="0" smtClean="0">
              <a:latin typeface="Arial" pitchFamily="34" charset="0"/>
              <a:cs typeface="Arial" pitchFamily="34" charset="0"/>
            </a:endParaRPr>
          </a:p>
          <a:p>
            <a:pPr lvl="0" algn="ctr" eaLnBrk="0" fontAlgn="base" hangingPunct="0">
              <a:spcBef>
                <a:spcPct val="0"/>
              </a:spcBef>
              <a:spcAft>
                <a:spcPct val="0"/>
              </a:spcAft>
            </a:pPr>
            <a:endParaRPr lang="es-MX" dirty="0"/>
          </a:p>
        </p:txBody>
      </p:sp>
      <p:sp>
        <p:nvSpPr>
          <p:cNvPr id="5" name="4 CuadroTexto"/>
          <p:cNvSpPr txBox="1"/>
          <p:nvPr/>
        </p:nvSpPr>
        <p:spPr>
          <a:xfrm>
            <a:off x="1785918" y="3929066"/>
            <a:ext cx="5857916" cy="1200329"/>
          </a:xfrm>
          <a:prstGeom prst="rect">
            <a:avLst/>
          </a:prstGeom>
          <a:noFill/>
        </p:spPr>
        <p:txBody>
          <a:bodyPr wrap="square" rtlCol="0">
            <a:spAutoFit/>
          </a:bodyPr>
          <a:lstStyle/>
          <a:p>
            <a:pPr algn="ctr"/>
            <a:r>
              <a:rPr lang="es-MX" sz="2400" dirty="0" smtClean="0"/>
              <a:t>INFORME  DE ACTIVIDADES </a:t>
            </a:r>
          </a:p>
          <a:p>
            <a:pPr algn="ctr"/>
            <a:r>
              <a:rPr lang="es-MX" sz="2400" dirty="0" smtClean="0"/>
              <a:t>FEBRERO 2020</a:t>
            </a:r>
          </a:p>
          <a:p>
            <a:pPr algn="ctr"/>
            <a:endParaRPr lang="es-MX" sz="2400" dirty="0"/>
          </a:p>
        </p:txBody>
      </p:sp>
      <p:sp>
        <p:nvSpPr>
          <p:cNvPr id="8" name="7 CuadroTexto"/>
          <p:cNvSpPr txBox="1"/>
          <p:nvPr/>
        </p:nvSpPr>
        <p:spPr>
          <a:xfrm>
            <a:off x="1571604" y="2928934"/>
            <a:ext cx="7072362" cy="523220"/>
          </a:xfrm>
          <a:prstGeom prst="rect">
            <a:avLst/>
          </a:prstGeom>
          <a:noFill/>
        </p:spPr>
        <p:txBody>
          <a:bodyPr wrap="square" rtlCol="0">
            <a:spAutoFit/>
          </a:bodyPr>
          <a:lstStyle/>
          <a:p>
            <a:pPr algn="ctr"/>
            <a:r>
              <a:rPr lang="es-MX" sz="2800" b="1" dirty="0" smtClean="0"/>
              <a:t>DELEGACIÓN MUNICIPAL SAN PEDRITO</a:t>
            </a:r>
            <a:endParaRPr lang="es-MX" sz="2800" b="1"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214" y="346159"/>
            <a:ext cx="1424704" cy="17679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5.- Apoyo a otras </a:t>
            </a:r>
            <a:r>
              <a:rPr lang="es-MX" dirty="0" smtClean="0"/>
              <a:t>dependencias/02.- Promoción con Volantes          febrero 2020</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7" name="11 CuadroTexto"/>
          <p:cNvSpPr txBox="1"/>
          <p:nvPr/>
        </p:nvSpPr>
        <p:spPr>
          <a:xfrm>
            <a:off x="571472" y="1412776"/>
            <a:ext cx="2273476" cy="4185761"/>
          </a:xfrm>
          <a:prstGeom prst="rect">
            <a:avLst/>
          </a:prstGeom>
          <a:noFill/>
        </p:spPr>
        <p:txBody>
          <a:bodyPr wrap="square" rtlCol="0">
            <a:spAutoFit/>
          </a:bodyPr>
          <a:lstStyle/>
          <a:p>
            <a:pPr algn="just"/>
            <a:r>
              <a:rPr lang="es-MX" sz="1400" dirty="0" smtClean="0"/>
              <a:t>-Jueves 20 de febrero</a:t>
            </a:r>
          </a:p>
          <a:p>
            <a:pPr algn="just"/>
            <a:r>
              <a:rPr lang="es-MX" sz="1400" dirty="0" smtClean="0"/>
              <a:t>Horario de 18:30 a 21:00 </a:t>
            </a:r>
            <a:r>
              <a:rPr lang="es-MX" sz="1400" dirty="0" err="1" smtClean="0"/>
              <a:t>Hrs</a:t>
            </a:r>
            <a:r>
              <a:rPr lang="es-MX" sz="1400" dirty="0" smtClean="0"/>
              <a:t>. </a:t>
            </a:r>
          </a:p>
          <a:p>
            <a:pPr algn="just"/>
            <a:r>
              <a:rPr lang="es-MX" sz="1400" dirty="0" smtClean="0"/>
              <a:t>Plaza Principal de San Pedrito.</a:t>
            </a:r>
          </a:p>
          <a:p>
            <a:pPr algn="just"/>
            <a:r>
              <a:rPr lang="es-MX" sz="1400" dirty="0" smtClean="0"/>
              <a:t>Se llevo a cabo CINE EN TU BARRIO, brindando todas las facilidades a la Dirección de IMJUVET, con la proyección de la película “La Dama y el Vagabundo”, contando con la asistencia de 100 personas (niñas, niños y adultos) esto con la finalidad de reafirmar la convivencia familiar.</a:t>
            </a:r>
          </a:p>
          <a:p>
            <a:pPr algn="just"/>
            <a:r>
              <a:rPr lang="es-MX" sz="1400" dirty="0" smtClean="0"/>
              <a:t>Además de repartimos duritos y palomitas para disfrutar la proyección.</a:t>
            </a:r>
            <a:endParaRPr lang="es-MX" sz="1400"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1232936"/>
            <a:ext cx="2152370" cy="3027509"/>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8225" y="1508021"/>
            <a:ext cx="2853486" cy="1605086"/>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0701" y="4325081"/>
            <a:ext cx="2210649" cy="1657987"/>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2448" y="3450158"/>
            <a:ext cx="2868906" cy="2151680"/>
          </a:xfrm>
          <a:prstGeom prst="rect">
            <a:avLst/>
          </a:prstGeom>
        </p:spPr>
      </p:pic>
    </p:spTree>
    <p:extLst>
      <p:ext uri="{BB962C8B-B14F-4D97-AF65-F5344CB8AC3E}">
        <p14:creationId xmlns:p14="http://schemas.microsoft.com/office/powerpoint/2010/main" val="344994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5.- Apoyo a otras </a:t>
            </a:r>
            <a:r>
              <a:rPr lang="es-MX" dirty="0" smtClean="0"/>
              <a:t>dependencias/02.- Promoción con Volantes          febrero 2020</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7" name="11 CuadroTexto"/>
          <p:cNvSpPr txBox="1"/>
          <p:nvPr/>
        </p:nvSpPr>
        <p:spPr>
          <a:xfrm>
            <a:off x="571472" y="2047488"/>
            <a:ext cx="2273476" cy="3323987"/>
          </a:xfrm>
          <a:prstGeom prst="rect">
            <a:avLst/>
          </a:prstGeom>
          <a:noFill/>
        </p:spPr>
        <p:txBody>
          <a:bodyPr wrap="square" rtlCol="0">
            <a:spAutoFit/>
          </a:bodyPr>
          <a:lstStyle/>
          <a:p>
            <a:pPr algn="just"/>
            <a:r>
              <a:rPr lang="es-MX" sz="1400" dirty="0" smtClean="0"/>
              <a:t>-CAMPAÑA DE VACUNACION ANTIRRABICA, CONTRA PULGA Y GARRAPATA</a:t>
            </a:r>
          </a:p>
          <a:p>
            <a:pPr algn="just"/>
            <a:r>
              <a:rPr lang="es-MX" sz="1400" dirty="0" smtClean="0"/>
              <a:t>Plaza Principal de San Pedrito.</a:t>
            </a:r>
          </a:p>
          <a:p>
            <a:pPr algn="just"/>
            <a:endParaRPr lang="es-MX" sz="1400" dirty="0"/>
          </a:p>
          <a:p>
            <a:pPr algn="just"/>
            <a:r>
              <a:rPr lang="es-MX" sz="1400" dirty="0" smtClean="0"/>
              <a:t>Personal de esta Delegación Municipal realizo la invitación a la ciudadanía para acudir los días 06 y 07 de febrero a la campaña de vacunación antirrábica gratuita que llevaría a cabo personal de la Dirección de Salud animal. </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412776"/>
            <a:ext cx="3240360" cy="2421269"/>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164" y="3864623"/>
            <a:ext cx="3199124" cy="2372833"/>
          </a:xfrm>
          <a:prstGeom prst="rect">
            <a:avLst/>
          </a:prstGeom>
        </p:spPr>
      </p:pic>
    </p:spTree>
    <p:extLst>
      <p:ext uri="{BB962C8B-B14F-4D97-AF65-F5344CB8AC3E}">
        <p14:creationId xmlns:p14="http://schemas.microsoft.com/office/powerpoint/2010/main" val="426722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2.- Festividades Cívicas/ 202.- Celebración Día de la Bandera   febrero 2020 </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9" name="10 CuadroTexto"/>
          <p:cNvSpPr txBox="1"/>
          <p:nvPr/>
        </p:nvSpPr>
        <p:spPr>
          <a:xfrm>
            <a:off x="611560" y="2537725"/>
            <a:ext cx="2071702" cy="2031325"/>
          </a:xfrm>
          <a:prstGeom prst="rect">
            <a:avLst/>
          </a:prstGeom>
          <a:noFill/>
        </p:spPr>
        <p:txBody>
          <a:bodyPr wrap="square" rtlCol="0" anchor="ctr">
            <a:spAutoFit/>
          </a:bodyPr>
          <a:lstStyle/>
          <a:p>
            <a:pPr algn="just"/>
            <a:r>
              <a:rPr lang="es-MX" sz="1400" dirty="0" smtClean="0"/>
              <a:t>-El día 24 de febrero, en la plaza principal de San Pedrito, con apoyo de elementos de la comisaria de seguridad pública se izo nuestro Lábaro Patrio, en conmemoración de el 199 aniversario del Día de la Bandera.</a:t>
            </a:r>
            <a:endParaRPr lang="en-US" sz="1400"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154" y="1700808"/>
            <a:ext cx="2981008" cy="3974678"/>
          </a:xfrm>
          <a:prstGeom prst="rect">
            <a:avLst/>
          </a:prstGeom>
        </p:spPr>
      </p:pic>
    </p:spTree>
    <p:extLst>
      <p:ext uri="{BB962C8B-B14F-4D97-AF65-F5344CB8AC3E}">
        <p14:creationId xmlns:p14="http://schemas.microsoft.com/office/powerpoint/2010/main" val="3708458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3.- Visita a Colonias /</a:t>
            </a:r>
            <a:r>
              <a:rPr lang="es-MX" dirty="0" smtClean="0"/>
              <a:t>09.-Levantamiento de                                     febrero 2020 </a:t>
            </a:r>
          </a:p>
          <a:p>
            <a:r>
              <a:rPr lang="es-MX" dirty="0" smtClean="0"/>
              <a:t>requerimiento de servicios           </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9" name="10 CuadroTexto"/>
          <p:cNvSpPr txBox="1"/>
          <p:nvPr/>
        </p:nvSpPr>
        <p:spPr>
          <a:xfrm>
            <a:off x="611560" y="1460505"/>
            <a:ext cx="2071702" cy="4185761"/>
          </a:xfrm>
          <a:prstGeom prst="rect">
            <a:avLst/>
          </a:prstGeom>
          <a:noFill/>
        </p:spPr>
        <p:txBody>
          <a:bodyPr wrap="square" rtlCol="0" anchor="ctr">
            <a:spAutoFit/>
          </a:bodyPr>
          <a:lstStyle/>
          <a:p>
            <a:pPr algn="just"/>
            <a:r>
              <a:rPr lang="es-MX" sz="1400" dirty="0" smtClean="0"/>
              <a:t>-Acudimos a las colonias     San Pedrito, Las Huertas, Hacienda de Vidrio, Los Portales, </a:t>
            </a:r>
            <a:r>
              <a:rPr lang="es-MX" sz="1400" dirty="0" err="1" smtClean="0"/>
              <a:t>Fracc</a:t>
            </a:r>
            <a:r>
              <a:rPr lang="es-MX" sz="1400" dirty="0" smtClean="0"/>
              <a:t>. El Puente  y El Tapatío para  realizar  levantamiento de necesidades, reportes de servicios públicos municipales, como seguridad pública, recolección de basura, bacheo, alumbrado público, balizamiento, campañas de vacunación animal,  etc. Realizando los reportes y gestiones a las áreas correspondientes para su pronta atención. </a:t>
            </a:r>
            <a:endParaRPr lang="en-US" sz="1400"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1663" y="3769409"/>
            <a:ext cx="2426441" cy="1819831"/>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3789040"/>
            <a:ext cx="2426441" cy="1819831"/>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1609169"/>
            <a:ext cx="2426441" cy="1819831"/>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1858" y="1656184"/>
            <a:ext cx="2363754" cy="1772816"/>
          </a:xfrm>
          <a:prstGeom prst="rect">
            <a:avLst/>
          </a:prstGeom>
        </p:spPr>
      </p:pic>
    </p:spTree>
    <p:extLst>
      <p:ext uri="{BB962C8B-B14F-4D97-AF65-F5344CB8AC3E}">
        <p14:creationId xmlns:p14="http://schemas.microsoft.com/office/powerpoint/2010/main" val="95084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3.- Visita a Colonias /</a:t>
            </a:r>
            <a:r>
              <a:rPr lang="es-MX" dirty="0" smtClean="0"/>
              <a:t>08.-Recorrido por calles                                     febrero </a:t>
            </a:r>
            <a:r>
              <a:rPr lang="es-MX" dirty="0"/>
              <a:t>2020 </a:t>
            </a: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9" name="10 CuadroTexto"/>
          <p:cNvSpPr txBox="1"/>
          <p:nvPr/>
        </p:nvSpPr>
        <p:spPr>
          <a:xfrm>
            <a:off x="700098" y="1450820"/>
            <a:ext cx="2071702" cy="3970318"/>
          </a:xfrm>
          <a:prstGeom prst="rect">
            <a:avLst/>
          </a:prstGeom>
          <a:noFill/>
        </p:spPr>
        <p:txBody>
          <a:bodyPr wrap="square" rtlCol="0" anchor="ctr">
            <a:spAutoFit/>
          </a:bodyPr>
          <a:lstStyle/>
          <a:p>
            <a:pPr algn="just"/>
            <a:r>
              <a:rPr lang="es-MX" sz="1400" dirty="0" smtClean="0"/>
              <a:t>-Se realizo el recorrido por la calle Poza Rica de la Colonia San Pedrito, donde se encontró una boca de tormenta  cubierta de concreto impidiendo captar el agua pluvial, por lo que se realizo el reporte correspondiente a SIAPA, mismo que no fue atendido. Por lo que el personal administrativo de esta Delegación realizo el retiro del cemento y escombro generado por destapar la boca de tormenta.</a:t>
            </a:r>
            <a:endParaRPr lang="en-US" sz="1400"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480" y="1556792"/>
            <a:ext cx="2924319" cy="389909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6944" y="3645024"/>
            <a:ext cx="2206031" cy="1654523"/>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3578" y="1760499"/>
            <a:ext cx="2224668" cy="1668501"/>
          </a:xfrm>
          <a:prstGeom prst="rect">
            <a:avLst/>
          </a:prstGeom>
        </p:spPr>
      </p:pic>
    </p:spTree>
    <p:extLst>
      <p:ext uri="{BB962C8B-B14F-4D97-AF65-F5344CB8AC3E}">
        <p14:creationId xmlns:p14="http://schemas.microsoft.com/office/powerpoint/2010/main" val="302652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3.- Visita a Colonias /</a:t>
            </a:r>
            <a:r>
              <a:rPr lang="es-MX" dirty="0" smtClean="0"/>
              <a:t>08.-Recorrido por calles                                     febrero </a:t>
            </a:r>
            <a:r>
              <a:rPr lang="es-MX" dirty="0"/>
              <a:t>2020 </a:t>
            </a: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9" name="10 CuadroTexto"/>
          <p:cNvSpPr txBox="1"/>
          <p:nvPr/>
        </p:nvSpPr>
        <p:spPr>
          <a:xfrm>
            <a:off x="700098" y="2312599"/>
            <a:ext cx="2071702" cy="2246769"/>
          </a:xfrm>
          <a:prstGeom prst="rect">
            <a:avLst/>
          </a:prstGeom>
          <a:noFill/>
        </p:spPr>
        <p:txBody>
          <a:bodyPr wrap="square" rtlCol="0" anchor="ctr">
            <a:spAutoFit/>
          </a:bodyPr>
          <a:lstStyle/>
          <a:p>
            <a:pPr algn="just"/>
            <a:r>
              <a:rPr lang="es-MX" sz="1400" dirty="0" smtClean="0"/>
              <a:t>-Personal administrativo de esta Delegación ha realizo varios recorridos  </a:t>
            </a:r>
            <a:r>
              <a:rPr lang="es-MX" sz="1400" dirty="0"/>
              <a:t>por </a:t>
            </a:r>
            <a:r>
              <a:rPr lang="es-MX" sz="1400" dirty="0" smtClean="0"/>
              <a:t> calles de la Colonia San Pedrito, invitando a la ciudadanía a mantener las calles, banquetas, áreas comunes y jardines de la plaza limpias y sin basura.</a:t>
            </a:r>
            <a:endParaRPr lang="en-US" sz="1400"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695" y="1484784"/>
            <a:ext cx="2495876" cy="4437112"/>
          </a:xfrm>
          <a:prstGeom prst="rect">
            <a:avLst/>
          </a:prstGeom>
        </p:spPr>
      </p:pic>
    </p:spTree>
    <p:extLst>
      <p:ext uri="{BB962C8B-B14F-4D97-AF65-F5344CB8AC3E}">
        <p14:creationId xmlns:p14="http://schemas.microsoft.com/office/powerpoint/2010/main" val="136691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4.- Brigadas de Mantenimiento y Recuperación de espacios                 febrero </a:t>
            </a:r>
            <a:r>
              <a:rPr lang="es-MX" dirty="0"/>
              <a:t>2020 </a:t>
            </a:r>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9" name="10 CuadroTexto"/>
          <p:cNvSpPr txBox="1"/>
          <p:nvPr/>
        </p:nvSpPr>
        <p:spPr>
          <a:xfrm>
            <a:off x="509321" y="1261784"/>
            <a:ext cx="2262479" cy="5047536"/>
          </a:xfrm>
          <a:prstGeom prst="rect">
            <a:avLst/>
          </a:prstGeom>
          <a:noFill/>
        </p:spPr>
        <p:txBody>
          <a:bodyPr wrap="square" rtlCol="0" anchor="ctr">
            <a:spAutoFit/>
          </a:bodyPr>
          <a:lstStyle/>
          <a:p>
            <a:pPr algn="just"/>
            <a:r>
              <a:rPr lang="es-MX" sz="1400" dirty="0" smtClean="0"/>
              <a:t>-OPERATIVO DE LIMPIEZA Colonia EL TAPATIO</a:t>
            </a:r>
          </a:p>
          <a:p>
            <a:pPr algn="just"/>
            <a:r>
              <a:rPr lang="es-MX" sz="1400" dirty="0" smtClean="0"/>
              <a:t>Lunes 27 y Martes 28 de Febrero</a:t>
            </a:r>
          </a:p>
          <a:p>
            <a:pPr algn="just"/>
            <a:r>
              <a:rPr lang="es-MX" sz="1400" dirty="0" smtClean="0"/>
              <a:t>Horario de 09:00 a 15:00 </a:t>
            </a:r>
            <a:r>
              <a:rPr lang="es-MX" sz="1400" dirty="0" err="1" smtClean="0"/>
              <a:t>Hrs</a:t>
            </a:r>
            <a:r>
              <a:rPr lang="es-MX" sz="1400" dirty="0" smtClean="0"/>
              <a:t>.</a:t>
            </a:r>
          </a:p>
          <a:p>
            <a:r>
              <a:rPr lang="es-MX" sz="1400" dirty="0" smtClean="0"/>
              <a:t>Personal administrativo de  esta Delegación Municipal, Delegados Municipales, C. Rosa Pérez Leal Coordinadora de Delegaciones y Agencias Municipales, Lic. Mirna Citlalli Amaya de Luna, Directora de la Coordinación General de la Construcción de la Comunidad de y vecinos de la Colonia El Tapatío realizamos un operativo de limpieza de la calle </a:t>
            </a:r>
            <a:r>
              <a:rPr lang="es-MX" sz="1400" dirty="0" err="1" smtClean="0"/>
              <a:t>Bugambilia</a:t>
            </a:r>
            <a:r>
              <a:rPr lang="es-MX" sz="1400" dirty="0" smtClean="0"/>
              <a:t> en sus cruces con Carretera a Chapala</a:t>
            </a:r>
            <a:endParaRPr lang="en-US" sz="14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2053" y="1404640"/>
            <a:ext cx="3118139" cy="2338604"/>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844535"/>
            <a:ext cx="3269968" cy="2452476"/>
          </a:xfrm>
          <a:prstGeom prst="rect">
            <a:avLst/>
          </a:prstGeom>
        </p:spPr>
      </p:pic>
    </p:spTree>
    <p:extLst>
      <p:ext uri="{BB962C8B-B14F-4D97-AF65-F5344CB8AC3E}">
        <p14:creationId xmlns:p14="http://schemas.microsoft.com/office/powerpoint/2010/main" val="296692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7477" y="1224335"/>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5.- Apoyo a otras </a:t>
            </a:r>
            <a:r>
              <a:rPr lang="es-MX" dirty="0" smtClean="0"/>
              <a:t>dependencias                                                   febrero  2020</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2" name="11 CuadroTexto"/>
          <p:cNvSpPr txBox="1"/>
          <p:nvPr/>
        </p:nvSpPr>
        <p:spPr>
          <a:xfrm>
            <a:off x="714348" y="2060848"/>
            <a:ext cx="2000264" cy="3108543"/>
          </a:xfrm>
          <a:prstGeom prst="rect">
            <a:avLst/>
          </a:prstGeom>
          <a:noFill/>
        </p:spPr>
        <p:txBody>
          <a:bodyPr wrap="square" rtlCol="0">
            <a:spAutoFit/>
          </a:bodyPr>
          <a:lstStyle/>
          <a:p>
            <a:r>
              <a:rPr lang="es-MX" sz="1400" dirty="0" smtClean="0"/>
              <a:t>-IMAGINA</a:t>
            </a:r>
          </a:p>
          <a:p>
            <a:r>
              <a:rPr lang="es-MX" sz="1400" dirty="0" smtClean="0"/>
              <a:t>Todos los Miércoles</a:t>
            </a:r>
          </a:p>
          <a:p>
            <a:r>
              <a:rPr lang="es-MX" sz="1400" dirty="0" smtClean="0"/>
              <a:t>Horario 19:30  a 21:00 </a:t>
            </a:r>
            <a:r>
              <a:rPr lang="es-MX" sz="1400" dirty="0" err="1" smtClean="0"/>
              <a:t>Hrs</a:t>
            </a:r>
            <a:r>
              <a:rPr lang="es-MX" sz="1400" dirty="0" smtClean="0"/>
              <a:t>. </a:t>
            </a:r>
          </a:p>
          <a:p>
            <a:r>
              <a:rPr lang="es-MX" sz="1400" dirty="0" smtClean="0"/>
              <a:t>Continuamos con las sesiones  de trabajo del tema “IMAGINA” dirigido a jóvenes de la colonia San Pedrito,  impartidas por el personal de la Dirección de Prevención del Delito de la comisaria de Seguridad Pública.</a:t>
            </a:r>
            <a:endParaRPr lang="es-MX" sz="1400"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1340769"/>
            <a:ext cx="3690156" cy="2232248"/>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3708512"/>
            <a:ext cx="2603648" cy="1952736"/>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1014" y="3689451"/>
            <a:ext cx="2629063" cy="1971797"/>
          </a:xfrm>
          <a:prstGeom prst="rect">
            <a:avLst/>
          </a:prstGeom>
        </p:spPr>
      </p:pic>
    </p:spTree>
    <p:extLst>
      <p:ext uri="{BB962C8B-B14F-4D97-AF65-F5344CB8AC3E}">
        <p14:creationId xmlns:p14="http://schemas.microsoft.com/office/powerpoint/2010/main" val="129082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5.- Apoyo a otras </a:t>
            </a:r>
            <a:r>
              <a:rPr lang="es-MX" dirty="0" smtClean="0"/>
              <a:t>dependencias                                                   febrero 2020</a:t>
            </a:r>
            <a:endParaRPr lang="es-MX" dirty="0"/>
          </a:p>
        </p:txBody>
      </p:sp>
      <p:cxnSp>
        <p:nvCxnSpPr>
          <p:cNvPr id="6" name="5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7" name="11 CuadroTexto"/>
          <p:cNvSpPr txBox="1"/>
          <p:nvPr/>
        </p:nvSpPr>
        <p:spPr>
          <a:xfrm>
            <a:off x="714348" y="2060848"/>
            <a:ext cx="2000264" cy="3108543"/>
          </a:xfrm>
          <a:prstGeom prst="rect">
            <a:avLst/>
          </a:prstGeom>
          <a:noFill/>
        </p:spPr>
        <p:txBody>
          <a:bodyPr wrap="square" rtlCol="0">
            <a:spAutoFit/>
          </a:bodyPr>
          <a:lstStyle/>
          <a:p>
            <a:r>
              <a:rPr lang="es-MX" sz="1400" dirty="0" smtClean="0"/>
              <a:t>-IMAGINA</a:t>
            </a:r>
          </a:p>
          <a:p>
            <a:r>
              <a:rPr lang="es-MX" sz="1400" dirty="0" smtClean="0"/>
              <a:t>Todos los Jueves</a:t>
            </a:r>
          </a:p>
          <a:p>
            <a:r>
              <a:rPr lang="es-MX" sz="1400" dirty="0" smtClean="0"/>
              <a:t>Horario 19:30  a 21:00 </a:t>
            </a:r>
            <a:r>
              <a:rPr lang="es-MX" sz="1400" dirty="0" err="1" smtClean="0"/>
              <a:t>Hrs</a:t>
            </a:r>
            <a:r>
              <a:rPr lang="es-MX" sz="1400" dirty="0" smtClean="0"/>
              <a:t>. </a:t>
            </a:r>
          </a:p>
          <a:p>
            <a:r>
              <a:rPr lang="es-MX" sz="1400" dirty="0" smtClean="0"/>
              <a:t>Continuamos con las sesiones  de trabajo del tema “IMAGINA” dirigido a jóvenes de la colonia Las Huertas impartidas por el personal de la Dirección de Prevención del Delito de la comisaria de Seguridad Pública.</a:t>
            </a:r>
            <a:endParaRPr lang="es-MX" sz="1400"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124" y="1291767"/>
            <a:ext cx="3558204" cy="2641697"/>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2343" y="4010977"/>
            <a:ext cx="2561386" cy="1901635"/>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1194" y="3975637"/>
            <a:ext cx="2561386" cy="1901635"/>
          </a:xfrm>
          <a:prstGeom prst="rect">
            <a:avLst/>
          </a:prstGeom>
        </p:spPr>
      </p:pic>
    </p:spTree>
    <p:extLst>
      <p:ext uri="{BB962C8B-B14F-4D97-AF65-F5344CB8AC3E}">
        <p14:creationId xmlns:p14="http://schemas.microsoft.com/office/powerpoint/2010/main" val="246567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26876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5.- Apoyo a otras </a:t>
            </a:r>
            <a:r>
              <a:rPr lang="es-MX" dirty="0" smtClean="0"/>
              <a:t>dependencias                                                   febrero 2020</a:t>
            </a:r>
            <a:endParaRPr lang="es-MX" dirty="0"/>
          </a:p>
        </p:txBody>
      </p:sp>
      <p:cxnSp>
        <p:nvCxnSpPr>
          <p:cNvPr id="6" name="5 Conector recto"/>
          <p:cNvCxnSpPr/>
          <p:nvPr/>
        </p:nvCxnSpPr>
        <p:spPr>
          <a:xfrm>
            <a:off x="2987824" y="1268760"/>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0" name="11 CuadroTexto"/>
          <p:cNvSpPr txBox="1"/>
          <p:nvPr/>
        </p:nvSpPr>
        <p:spPr>
          <a:xfrm>
            <a:off x="539552" y="1825654"/>
            <a:ext cx="2376264" cy="4339650"/>
          </a:xfrm>
          <a:prstGeom prst="rect">
            <a:avLst/>
          </a:prstGeom>
          <a:noFill/>
        </p:spPr>
        <p:txBody>
          <a:bodyPr wrap="square" rtlCol="0">
            <a:spAutoFit/>
          </a:bodyPr>
          <a:lstStyle/>
          <a:p>
            <a:pPr algn="just"/>
            <a:r>
              <a:rPr lang="es-MX" sz="1200" dirty="0" smtClean="0"/>
              <a:t>-El día martes 18 de febrero, de 18:00 a 21:00 </a:t>
            </a:r>
            <a:r>
              <a:rPr lang="es-MX" sz="1200" dirty="0" err="1" smtClean="0"/>
              <a:t>Hrs</a:t>
            </a:r>
            <a:r>
              <a:rPr lang="es-MX" sz="1200" dirty="0" smtClean="0"/>
              <a:t>. Personal administrativo de esta Delegación Municipal acudimos a la Colonia Hacienda de Vidrio a  la 1er. Reunión vecinal convocada por la Regidora Eloísa Gaviño Hernández, además participaron Arq. Leobardo Mendoza, Lic. Ernesto Enrique Aceves Plascencia, Jefe de la subdirección de prevención Social del Delito Alejandra Ramírez Gómez prevención del delito,  </a:t>
            </a:r>
            <a:r>
              <a:rPr lang="es-MX" sz="1200" dirty="0" err="1" smtClean="0"/>
              <a:t>Cmdte</a:t>
            </a:r>
            <a:r>
              <a:rPr lang="es-MX" sz="1200" dirty="0" smtClean="0"/>
              <a:t>. Martin Escobar, zona 6 de Tlaquepaque, Sub-</a:t>
            </a:r>
            <a:r>
              <a:rPr lang="es-MX" sz="1200" dirty="0" err="1" smtClean="0"/>
              <a:t>Cmdte</a:t>
            </a:r>
            <a:r>
              <a:rPr lang="es-MX" sz="1200" dirty="0" smtClean="0"/>
              <a:t>. Ernesto de la Cruz, C. Mario Alberto González Ríos, Protección Civil y Bomberos, para tratar temas de regularización de predios, prevención de accidentes, prevención del delito y requerimientos de servicios públicos.</a:t>
            </a:r>
            <a:endParaRPr lang="es-MX" sz="1200"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5329" y="1340768"/>
            <a:ext cx="3132855" cy="1839134"/>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7252" y="3140968"/>
            <a:ext cx="3120932" cy="171998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4947659"/>
            <a:ext cx="4716016" cy="1433669"/>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736119" y="2385907"/>
            <a:ext cx="3135446" cy="1763688"/>
          </a:xfrm>
          <a:prstGeom prst="rect">
            <a:avLst/>
          </a:prstGeom>
        </p:spPr>
      </p:pic>
    </p:spTree>
    <p:extLst>
      <p:ext uri="{BB962C8B-B14F-4D97-AF65-F5344CB8AC3E}">
        <p14:creationId xmlns:p14="http://schemas.microsoft.com/office/powerpoint/2010/main" val="38899130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6331</TotalTime>
  <Words>816</Words>
  <Application>Microsoft Office PowerPoint</Application>
  <PresentationFormat>Presentación en pantalla (4:3)</PresentationFormat>
  <Paragraphs>44</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 Unicode MS</vt:lpstr>
      <vt:lpstr>Arial</vt:lpstr>
      <vt:lpstr>Arial Narrow</vt:lpstr>
      <vt:lpstr>Calibri</vt:lpstr>
      <vt:lpstr>Calisto MT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San_Sebastianito</dc:creator>
  <cp:lastModifiedBy>José Antonio Cervantes Flores</cp:lastModifiedBy>
  <cp:revision>468</cp:revision>
  <dcterms:created xsi:type="dcterms:W3CDTF">2019-04-12T15:45:24Z</dcterms:created>
  <dcterms:modified xsi:type="dcterms:W3CDTF">2020-03-11T15:23:44Z</dcterms:modified>
</cp:coreProperties>
</file>