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63" r:id="rId4"/>
    <p:sldId id="261" r:id="rId5"/>
    <p:sldId id="260" r:id="rId6"/>
    <p:sldId id="257" r:id="rId7"/>
    <p:sldId id="266" r:id="rId8"/>
    <p:sldId id="267" r:id="rId9"/>
    <p:sldId id="258" r:id="rId10"/>
    <p:sldId id="268" r:id="rId11"/>
    <p:sldId id="27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2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t>13/05/2020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abril 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SAN PEDRITO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5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06 Abril 2020</a:t>
            </a:r>
          </a:p>
          <a:p>
            <a:endParaRPr lang="es-MX" sz="1400" dirty="0"/>
          </a:p>
          <a:p>
            <a:r>
              <a:rPr lang="es-MX" sz="1400" dirty="0" smtClean="0"/>
              <a:t>Se entregaron  Despensas  en apoyo a la familias  afectadas por el COVID-19 en las colonias San Pedrito</a:t>
            </a:r>
            <a:endParaRPr lang="es-MX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87" y="1381053"/>
            <a:ext cx="2444450" cy="32592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62" y="2708920"/>
            <a:ext cx="2660474" cy="35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0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07 Abril 2020</a:t>
            </a:r>
          </a:p>
          <a:p>
            <a:endParaRPr lang="es-MX" sz="1400" dirty="0"/>
          </a:p>
          <a:p>
            <a:r>
              <a:rPr lang="es-MX" sz="1400" dirty="0" smtClean="0"/>
              <a:t>Se entregaron  Despensas  en apoyo a la familias  afectadas por el COVID-19 en las colonias San Pedrito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98371"/>
            <a:ext cx="2691558" cy="37447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98371"/>
            <a:ext cx="2400581" cy="37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6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13 Abril 2020</a:t>
            </a:r>
          </a:p>
          <a:p>
            <a:endParaRPr lang="es-MX" sz="1400" dirty="0"/>
          </a:p>
          <a:p>
            <a:r>
              <a:rPr lang="es-MX" sz="1400" dirty="0"/>
              <a:t>Personal administrativo de esta Delegación Municipal acudimos a las instalaciones a realizar una limpieza y sanitación de kiosco, plaza, edificio y oficinas 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72" y="3933057"/>
            <a:ext cx="1563637" cy="20848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12" y="1692392"/>
            <a:ext cx="2948985" cy="39319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47" y="1628801"/>
            <a:ext cx="156617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0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14 Abril 2020</a:t>
            </a:r>
          </a:p>
          <a:p>
            <a:endParaRPr lang="es-MX" sz="1400" dirty="0"/>
          </a:p>
          <a:p>
            <a:r>
              <a:rPr lang="es-MX" sz="1400" dirty="0" smtClean="0"/>
              <a:t>En </a:t>
            </a:r>
            <a:r>
              <a:rPr lang="es-MX" sz="1400" dirty="0"/>
              <a:t>apoyo a la familias  afectadas por el COVID-19 en las colonias </a:t>
            </a:r>
            <a:r>
              <a:rPr lang="es-MX" sz="1400" dirty="0" smtClean="0"/>
              <a:t>pertenecientes a la Delegación San Pedrito se realizo la entrega de </a:t>
            </a:r>
            <a:r>
              <a:rPr lang="es-MX" sz="1400" dirty="0" err="1" smtClean="0"/>
              <a:t>de</a:t>
            </a:r>
            <a:r>
              <a:rPr lang="es-MX" sz="1400" dirty="0" smtClean="0"/>
              <a:t> apoyos de leche y pan para toda la familia.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06488"/>
            <a:ext cx="2540600" cy="37667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01" y="1403825"/>
            <a:ext cx="2257018" cy="25292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31" y="4149065"/>
            <a:ext cx="2339752" cy="1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15 Abril 2020</a:t>
            </a:r>
          </a:p>
          <a:p>
            <a:endParaRPr lang="es-MX" sz="1400" dirty="0"/>
          </a:p>
          <a:p>
            <a:r>
              <a:rPr lang="es-MX" sz="1400" dirty="0"/>
              <a:t>En apoyo a </a:t>
            </a:r>
            <a:r>
              <a:rPr lang="es-MX" sz="1400" dirty="0" smtClean="0"/>
              <a:t>la Delegada Municipal de San Martin de las Flores, participamos en la entrega de despensas a las </a:t>
            </a:r>
            <a:r>
              <a:rPr lang="es-MX" sz="1400" dirty="0"/>
              <a:t>familias  afectadas por el COVID-19 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628800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3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16 Abril 2020</a:t>
            </a:r>
          </a:p>
          <a:p>
            <a:endParaRPr lang="es-MX" sz="1400" dirty="0"/>
          </a:p>
          <a:p>
            <a:r>
              <a:rPr lang="es-MX" sz="1400" dirty="0"/>
              <a:t>En apoyo a la familias  afectadas por el COVID-19 </a:t>
            </a:r>
            <a:r>
              <a:rPr lang="es-MX" sz="1400" dirty="0" smtClean="0"/>
              <a:t>se llevo a cabo la entrega de apoyos de despensa en la colonia Alfredo Barba  </a:t>
            </a:r>
            <a:r>
              <a:rPr lang="es-MX" sz="1400" dirty="0"/>
              <a:t>pertenecientes a la Delegación San </a:t>
            </a:r>
            <a:r>
              <a:rPr lang="es-MX" sz="1400" dirty="0" smtClean="0"/>
              <a:t>Pedrito, donde nos acompañaron  las C.C. Laura Peregrina  y Adriana Zúñiga en representación de nuestra Presidenta Municipal Lic. María Elena Limón García  y  la Regidora Eloísa Gaviño .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5" y="4032795"/>
            <a:ext cx="3366119" cy="22603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35" y="1268760"/>
            <a:ext cx="1911009" cy="25480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49" y="1268760"/>
            <a:ext cx="1920039" cy="25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54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20 Abril 2020</a:t>
            </a:r>
          </a:p>
          <a:p>
            <a:endParaRPr lang="es-MX" sz="1400" dirty="0"/>
          </a:p>
          <a:p>
            <a:r>
              <a:rPr lang="es-MX" sz="1400" dirty="0"/>
              <a:t>En apoyo a la familias  afectadas por el COVID-19 </a:t>
            </a:r>
            <a:r>
              <a:rPr lang="es-MX" sz="1400" dirty="0" smtClean="0"/>
              <a:t>se llevo a cabo la entrega de apoyos de despensa en la colonia El Tapatío </a:t>
            </a:r>
            <a:r>
              <a:rPr lang="es-MX" sz="1400" dirty="0"/>
              <a:t>pertenecientes a la Delegación San </a:t>
            </a:r>
            <a:r>
              <a:rPr lang="es-MX" sz="1400" dirty="0" smtClean="0"/>
              <a:t>Pedrito, donde nos acompañaron   las Regidoras Irma Yolanda Reynoso Mercado, Eloísa Gaviño, Delegados Municipales y personal de la Dirección de Delegaciones y Agencias Municipales.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43207"/>
            <a:ext cx="3203848" cy="24028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13" y="1379768"/>
            <a:ext cx="3168887" cy="23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20 Abril 2020</a:t>
            </a:r>
          </a:p>
          <a:p>
            <a:endParaRPr lang="es-MX" sz="1400" dirty="0"/>
          </a:p>
          <a:p>
            <a:r>
              <a:rPr lang="es-MX" sz="1400" dirty="0" smtClean="0"/>
              <a:t>En cumplimiento a lo dispuesto por el Gobierno Federal, Estatal y Municipal, con la finalidad de evitar contagios por COVID- 19 se realizo el acordonamiento  de áreas publicas para evitar las aglomeraciones y continuar con las medidas de distanciamiento social.</a:t>
            </a:r>
            <a:endParaRPr lang="es-MX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51" y="3068960"/>
            <a:ext cx="2336974" cy="31159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297462"/>
            <a:ext cx="2342795" cy="31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21 Abril 2020</a:t>
            </a:r>
          </a:p>
          <a:p>
            <a:endParaRPr lang="es-MX" sz="1400" dirty="0"/>
          </a:p>
          <a:p>
            <a:r>
              <a:rPr lang="es-MX" sz="1400" dirty="0"/>
              <a:t>En apoyo a la familias  afectadas por el COVID-19 </a:t>
            </a:r>
            <a:r>
              <a:rPr lang="es-MX" sz="1400" dirty="0" smtClean="0"/>
              <a:t>se llevo a cabo la entrega de apoyos de despensa en la colonia Canal 58 perteneciente </a:t>
            </a:r>
            <a:r>
              <a:rPr lang="es-MX" sz="1400" dirty="0"/>
              <a:t>a la Delegación San </a:t>
            </a:r>
            <a:r>
              <a:rPr lang="es-MX" sz="1400" dirty="0" smtClean="0"/>
              <a:t>Pedrito, donde nos acompañaron   </a:t>
            </a:r>
            <a:r>
              <a:rPr lang="es-MX" sz="1400" dirty="0"/>
              <a:t> C.C. Laura Peregrina  y Adriana Zúñiga en representación de nuestra Presidenta Municipal Lic. María Elena Limón García </a:t>
            </a:r>
            <a:r>
              <a:rPr lang="es-MX" sz="1400" dirty="0" smtClean="0"/>
              <a:t>y la Regidora Eloísa Gaviño. 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95" y="1988840"/>
            <a:ext cx="2178788" cy="32681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3" y="2194319"/>
            <a:ext cx="2964515" cy="19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97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COVID-19/Brigadas de Mantenimiento                                                               </a:t>
            </a:r>
            <a:r>
              <a:rPr lang="es-MX" dirty="0" smtClean="0"/>
              <a:t>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02 Abril 2020</a:t>
            </a:r>
          </a:p>
          <a:p>
            <a:endParaRPr lang="es-MX" sz="1400" dirty="0"/>
          </a:p>
          <a:p>
            <a:r>
              <a:rPr lang="es-MX" sz="1400" dirty="0" smtClean="0"/>
              <a:t>Personal administrativo de esta Delegación Municipal acudimos a las instalaciones a realizar una limpieza y sanitación de kiosco, plaza, edificio y oficinas .</a:t>
            </a:r>
            <a:endParaRPr lang="es-MX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1656184" cy="21620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89040"/>
            <a:ext cx="1656184" cy="23042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40" y="1608330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 Visita a Colonias                  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26 marzo 2020</a:t>
            </a:r>
          </a:p>
          <a:p>
            <a:endParaRPr lang="es-MX" sz="1400" dirty="0" smtClean="0"/>
          </a:p>
          <a:p>
            <a:endParaRPr lang="es-MX" sz="1400" dirty="0"/>
          </a:p>
          <a:p>
            <a:r>
              <a:rPr lang="es-MX" sz="1400" dirty="0" smtClean="0"/>
              <a:t>Personal de esta Delegación acudió al Mercado Municipal San Pedrito, a verificar los trabajos de remodelación que se llevan a cabo en el interior y exterior.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28800"/>
            <a:ext cx="2436423" cy="32485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39" y="1628800"/>
            <a:ext cx="2436425" cy="32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02 Abril 2020</a:t>
            </a:r>
          </a:p>
          <a:p>
            <a:endParaRPr lang="es-MX" sz="1400" dirty="0"/>
          </a:p>
          <a:p>
            <a:r>
              <a:rPr lang="es-MX" sz="1400" dirty="0" smtClean="0"/>
              <a:t>Se llevo a cabo una reunión con los jóvenes que participaron en el programa “FORTASEG” Colonia San Pedrito, con la finalidad de brindarles la información y del programa “Jóvenes construyendo el futuro” de Gobierno Federal de la República.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89" y="3789040"/>
            <a:ext cx="3107837" cy="23308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4" y="1628800"/>
            <a:ext cx="2235874" cy="17418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15" y="1628800"/>
            <a:ext cx="2496277" cy="17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6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28 Marzo 2020</a:t>
            </a:r>
          </a:p>
          <a:p>
            <a:endParaRPr lang="es-MX" sz="1400" dirty="0" smtClean="0"/>
          </a:p>
          <a:p>
            <a:r>
              <a:rPr lang="es-MX" sz="1400" dirty="0" smtClean="0"/>
              <a:t>Se entregaron  Despensas  en apoyo a la familias  afectadas por el COVID-19 en las colonias San Pedrito</a:t>
            </a:r>
          </a:p>
          <a:p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94" y="1546481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28 Marzo 2020</a:t>
            </a:r>
          </a:p>
          <a:p>
            <a:endParaRPr lang="es-MX" sz="1400" dirty="0"/>
          </a:p>
          <a:p>
            <a:r>
              <a:rPr lang="es-MX" sz="1400" dirty="0" smtClean="0"/>
              <a:t>Con la finalidad de crear conciencia en todos y cada de uno de los ciudadanos que vivimos en Tlaquepaque, participamos en “La Hora del Planeta”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98830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8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29 Marzo 2020</a:t>
            </a:r>
          </a:p>
          <a:p>
            <a:endParaRPr lang="es-MX" sz="1400" dirty="0"/>
          </a:p>
          <a:p>
            <a:r>
              <a:rPr lang="es-MX" sz="1400" dirty="0" smtClean="0"/>
              <a:t>Se entregaron  Despensas  en apoyo a la familias  afectadas por el COVID-19 en las colonias San Pedrito</a:t>
            </a:r>
            <a:endParaRPr lang="es-MX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14" y="1988840"/>
            <a:ext cx="4181053" cy="31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4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2 CuadroTexto"/>
          <p:cNvSpPr txBox="1"/>
          <p:nvPr/>
        </p:nvSpPr>
        <p:spPr>
          <a:xfrm>
            <a:off x="611560" y="1412776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30 marzo 2020</a:t>
            </a:r>
          </a:p>
          <a:p>
            <a:endParaRPr lang="es-MX" sz="1400" dirty="0" smtClean="0"/>
          </a:p>
          <a:p>
            <a:endParaRPr lang="es-MX" sz="1400" dirty="0"/>
          </a:p>
          <a:p>
            <a:r>
              <a:rPr lang="es-MX" sz="1400" dirty="0" smtClean="0"/>
              <a:t>Personal de esta Delegación acudió al Mercado Municipal San Pedrito, a verificar los trabajos de remodelación que se llevan a cabo en el interior y exterior.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82" y="3911382"/>
            <a:ext cx="3016721" cy="22625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391103"/>
            <a:ext cx="3101239" cy="23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31 Marzo 2020</a:t>
            </a:r>
          </a:p>
          <a:p>
            <a:endParaRPr lang="es-MX" sz="1400" dirty="0"/>
          </a:p>
          <a:p>
            <a:r>
              <a:rPr lang="es-MX" sz="1400" dirty="0"/>
              <a:t>Se llevo a cabo una reunión con los jóvenes que participaron en el programa “FORTASEG</a:t>
            </a:r>
            <a:r>
              <a:rPr lang="es-MX" sz="1400" dirty="0" smtClean="0"/>
              <a:t>” grupo Las Huertas, </a:t>
            </a:r>
            <a:r>
              <a:rPr lang="es-MX" sz="1400" dirty="0"/>
              <a:t>con la finalidad de brindarles la información y del programa “Jóvenes construyendo el futuro” de Gobierno Federal de la República.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58893"/>
            <a:ext cx="3155844" cy="23668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1412776"/>
            <a:ext cx="3096342" cy="23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3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 Abril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CuadroTexto"/>
          <p:cNvSpPr txBox="1"/>
          <p:nvPr/>
        </p:nvSpPr>
        <p:spPr>
          <a:xfrm>
            <a:off x="611560" y="1412776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02 Abril 2020</a:t>
            </a:r>
          </a:p>
          <a:p>
            <a:endParaRPr lang="es-MX" sz="1400" dirty="0"/>
          </a:p>
          <a:p>
            <a:r>
              <a:rPr lang="es-MX" sz="1400" dirty="0" smtClean="0"/>
              <a:t>Se entregaron  Despensas  en apoyo a la familias  afectadas por el COVID-19 en las colonias San Pedrito</a:t>
            </a:r>
            <a:endParaRPr lang="es-MX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2" y="1268760"/>
            <a:ext cx="2592288" cy="34563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52936"/>
            <a:ext cx="25177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5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759</Words>
  <Application>Microsoft Office PowerPoint</Application>
  <PresentationFormat>Presentación en pantalla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San_Sebastianito</cp:lastModifiedBy>
  <cp:revision>51</cp:revision>
  <dcterms:created xsi:type="dcterms:W3CDTF">2019-04-04T16:38:12Z</dcterms:created>
  <dcterms:modified xsi:type="dcterms:W3CDTF">2020-05-13T16:45:38Z</dcterms:modified>
</cp:coreProperties>
</file>