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3" r:id="rId4"/>
    <p:sldId id="264" r:id="rId5"/>
    <p:sldId id="258" r:id="rId6"/>
    <p:sldId id="260" r:id="rId7"/>
    <p:sldId id="261" r:id="rId8"/>
    <p:sldId id="262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386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245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084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19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14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930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7608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56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997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951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768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4C5AB-0384-44CF-8A76-84DE126730C5}" type="datetimeFigureOut">
              <a:rPr lang="es-MX" smtClean="0"/>
              <a:pPr/>
              <a:t>03/09/2019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4780C-8FBC-46F3-8A0C-790447E79E1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96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/>
          <p:cNvPicPr>
            <a:picLocks noChangeAspect="1" noChangeArrowheads="1"/>
          </p:cNvPicPr>
          <p:nvPr/>
        </p:nvPicPr>
        <p:blipFill>
          <a:blip r:embed="rId2"/>
          <a:srcRect b="22656"/>
          <a:stretch>
            <a:fillRect/>
          </a:stretch>
        </p:blipFill>
        <p:spPr bwMode="auto">
          <a:xfrm rot="10800000">
            <a:off x="571470" y="571480"/>
            <a:ext cx="1714513" cy="142876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2143108" y="571480"/>
            <a:ext cx="61436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b="1" dirty="0" smtClean="0">
                <a:latin typeface="Calisto MT"/>
                <a:ea typeface="Calibri"/>
                <a:cs typeface="Times New Roman"/>
              </a:rPr>
              <a:t>AYUNTAMIENTO DE SAN PEDRO TLAQUEPAQUE</a:t>
            </a:r>
            <a:endParaRPr lang="es-MX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1400" dirty="0" smtClean="0">
                <a:latin typeface="Arial Narrow"/>
                <a:ea typeface="Calibri"/>
                <a:cs typeface="Times New Roman"/>
              </a:rPr>
              <a:t>GOBIERNO 2018 - 2021</a:t>
            </a:r>
            <a:endParaRPr lang="es-MX" sz="1100" dirty="0">
              <a:ea typeface="Calibri"/>
              <a:cs typeface="Times New Roman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428860" y="1500174"/>
            <a:ext cx="557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Secretaria General del Ayuntamiento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Arial Unicode MS" pitchFamily="34" charset="-128"/>
                <a:ea typeface="Arial Unicode MS" pitchFamily="34" charset="-128"/>
                <a:cs typeface="Arial" pitchFamily="34" charset="0"/>
              </a:rPr>
              <a:t>Dirección de Delegaciones y Agencias Municipales                                                                                    </a:t>
            </a: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1785918" y="3929066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INFORME TRIMESTRAL </a:t>
            </a:r>
          </a:p>
          <a:p>
            <a:pPr algn="ctr"/>
            <a:r>
              <a:rPr lang="es-MX" sz="2400" dirty="0" smtClean="0"/>
              <a:t>ENERO-MARZO 2019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1571604" y="2928934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DELEGACIÓN MUNICIPAL DELEGACION DE SAN MARTIN DE LAS FLORES </a:t>
            </a:r>
            <a:endParaRPr lang="es-MX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 a colonias/09.-Levantamiento de requerimiento de servicios </a:t>
            </a:r>
            <a:r>
              <a:rPr lang="es-MX" dirty="0"/>
              <a:t>Agosto -2019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28596" y="1643050"/>
            <a:ext cx="25003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s-MX" sz="1400" dirty="0" smtClean="0"/>
              <a:t>Se detecto maleza en camellón </a:t>
            </a:r>
            <a:r>
              <a:rPr lang="es-MX" sz="1400" dirty="0"/>
              <a:t>de lado derecho del  periférico aproximadamente de 100 metros e iniciando del lado de las vías</a:t>
            </a:r>
            <a:r>
              <a:rPr lang="es-MX" sz="1400" dirty="0" smtClean="0"/>
              <a:t>.</a:t>
            </a:r>
          </a:p>
          <a:p>
            <a:pPr algn="just">
              <a:buFontTx/>
              <a:buChar char="-"/>
              <a:defRPr/>
            </a:pPr>
            <a:r>
              <a:rPr lang="es-MX" sz="1400" dirty="0" smtClean="0"/>
              <a:t>Personal de la delegación retiraron maleza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92310"/>
            <a:ext cx="2995852" cy="442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/>
              <a:t>5.- Apoyo a otras dependencias /</a:t>
            </a:r>
            <a:r>
              <a:rPr lang="es-MX" dirty="0" smtClean="0"/>
              <a:t>09.-Levantamiento de requerimientos de servicios  Agosto  2019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642910" y="2643182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400" dirty="0" smtClean="0"/>
              <a:t>-Personal de la delegación </a:t>
            </a:r>
            <a:r>
              <a:rPr lang="es-MX" sz="1400" dirty="0" err="1" smtClean="0"/>
              <a:t>acudio</a:t>
            </a:r>
            <a:r>
              <a:rPr lang="es-MX" sz="1400" dirty="0" smtClean="0"/>
              <a:t> a requerimiento de servicio a delegaciones y agencias  en las juntas </a:t>
            </a:r>
            <a:endParaRPr lang="es-MX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60226"/>
            <a:ext cx="5143504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4.- Brigadas de mantenimiento y recuperación de espacios públicos     Febrero-2019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71472" y="2708920"/>
            <a:ext cx="2286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s-MX" sz="1400" dirty="0"/>
              <a:t>Personal de la delegación realizando poda de maleza en la vereda  entre </a:t>
            </a:r>
            <a:r>
              <a:rPr lang="es-MX" sz="1400" dirty="0" smtClean="0"/>
              <a:t>prolongación </a:t>
            </a:r>
            <a:r>
              <a:rPr lang="es-MX" sz="1400" dirty="0"/>
              <a:t>Pino  Suarez y </a:t>
            </a:r>
            <a:r>
              <a:rPr lang="es-MX" sz="1400" dirty="0" smtClean="0"/>
              <a:t>Ávila Camacho </a:t>
            </a:r>
            <a:r>
              <a:rPr lang="es-MX" sz="1400" dirty="0"/>
              <a:t>vereda que llega al </a:t>
            </a:r>
            <a:r>
              <a:rPr lang="es-MX" sz="1400" dirty="0" err="1"/>
              <a:t>Linder</a:t>
            </a:r>
            <a:r>
              <a:rPr lang="es-MX" sz="1400" dirty="0"/>
              <a:t>  Manuel Acuña.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31699"/>
            <a:ext cx="4104456" cy="230875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64" y="4005064"/>
            <a:ext cx="4078188" cy="20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7158" y="1071546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 Visita a Colonias/09 Levantamiento de requerimiento de servicios  Agosto 2019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71472" y="2535459"/>
            <a:ext cx="2232248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MX" sz="1400" dirty="0" smtClean="0"/>
              <a:t>Se detecto boca de tormenta </a:t>
            </a:r>
            <a:r>
              <a:rPr lang="es-MX" sz="1400" dirty="0"/>
              <a:t>Personal de la delegación </a:t>
            </a:r>
            <a:r>
              <a:rPr lang="es-MX" sz="1400" dirty="0" smtClean="0"/>
              <a:t>desazolvando </a:t>
            </a:r>
            <a:r>
              <a:rPr lang="es-MX" sz="1400" dirty="0"/>
              <a:t>boca de tormenta en Galeana entre </a:t>
            </a:r>
            <a:r>
              <a:rPr lang="es-MX" sz="1400" dirty="0" smtClean="0"/>
              <a:t>Abasolo e Insurgentes.</a:t>
            </a:r>
            <a:r>
              <a:rPr lang="es-MX" sz="1400" dirty="0"/>
              <a:t/>
            </a:r>
            <a:br>
              <a:rPr lang="es-MX" sz="1400" dirty="0"/>
            </a:br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357272"/>
            <a:ext cx="4248472" cy="214654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734" y="3638750"/>
            <a:ext cx="4206609" cy="21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143642"/>
            <a:ext cx="8064896" cy="5214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35716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 a colonias/13. </a:t>
            </a:r>
            <a:r>
              <a:rPr lang="es-MX" dirty="0" smtClean="0"/>
              <a:t>Poda </a:t>
            </a:r>
            <a:r>
              <a:rPr lang="es-MX" dirty="0" smtClean="0"/>
              <a:t>de Jardín   Agosto  2019      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737209" y="114364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00034" y="2612545"/>
            <a:ext cx="2232248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es-MX" sz="1400" dirty="0" smtClean="0"/>
              <a:t>-Se detento maleza personal </a:t>
            </a:r>
            <a:r>
              <a:rPr lang="es-MX" sz="1400" dirty="0"/>
              <a:t>de la </a:t>
            </a:r>
            <a:r>
              <a:rPr lang="es-MX" sz="1400" dirty="0" smtClean="0"/>
              <a:t>Delegación, acudió a retirar   </a:t>
            </a:r>
            <a:r>
              <a:rPr lang="es-MX" sz="1400" dirty="0"/>
              <a:t>maleza del </a:t>
            </a:r>
            <a:r>
              <a:rPr lang="es-MX" sz="1400" dirty="0" err="1"/>
              <a:t>kinder</a:t>
            </a:r>
            <a:r>
              <a:rPr lang="es-MX" sz="1400" dirty="0"/>
              <a:t> "</a:t>
            </a:r>
            <a:r>
              <a:rPr lang="es-MX" sz="1400" dirty="0" err="1"/>
              <a:t>Maria</a:t>
            </a:r>
            <a:r>
              <a:rPr lang="es-MX" sz="1400" dirty="0"/>
              <a:t> Montessori" que se encuentra ubicado en la calle Vicente Guerrero</a:t>
            </a:r>
            <a:r>
              <a:rPr lang="es-MX" sz="1400" dirty="0" smtClean="0"/>
              <a:t>#</a:t>
            </a:r>
          </a:p>
          <a:p>
            <a:pPr algn="just">
              <a:buFontTx/>
              <a:buChar char="-"/>
              <a:defRPr/>
            </a:pPr>
            <a:endParaRPr lang="es-MX" sz="1400" dirty="0" smtClean="0"/>
          </a:p>
          <a:p>
            <a:pPr algn="just">
              <a:buFontTx/>
              <a:buChar char="-"/>
              <a:defRPr/>
            </a:pPr>
            <a:endParaRPr lang="es-MX" sz="1400" dirty="0" smtClean="0"/>
          </a:p>
          <a:p>
            <a:pPr algn="just"/>
            <a:endParaRPr lang="es-MX" sz="1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30"/>
          <a:stretch/>
        </p:blipFill>
        <p:spPr>
          <a:xfrm>
            <a:off x="5971194" y="1640336"/>
            <a:ext cx="2376795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5" y="1643050"/>
            <a:ext cx="2907815" cy="187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La imagen puede contener: personas de pie, planta, Ã¡rbol, exterior y natural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441" y="3609020"/>
            <a:ext cx="3712412" cy="20882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6646" y="1207945"/>
            <a:ext cx="8064896" cy="5214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357166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09.- Levantamiento de requerimiento de servicios   Agosto 2019</a:t>
            </a:r>
            <a:endParaRPr lang="es-MX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683568" y="4653136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4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73448" y="2773377"/>
            <a:ext cx="2000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endParaRPr lang="es-MX" sz="1400" dirty="0" smtClean="0"/>
          </a:p>
          <a:p>
            <a:pPr>
              <a:buFontTx/>
              <a:buChar char="-"/>
              <a:defRPr/>
            </a:pPr>
            <a:r>
              <a:rPr lang="es-MX" sz="1400" dirty="0"/>
              <a:t>El </a:t>
            </a:r>
            <a:r>
              <a:rPr lang="es-MX" sz="1400" dirty="0" smtClean="0"/>
              <a:t>personal </a:t>
            </a:r>
            <a:r>
              <a:rPr lang="es-MX" sz="1400" dirty="0"/>
              <a:t>de la Delegación realizo trabajo de mantenimiento </a:t>
            </a:r>
            <a:r>
              <a:rPr lang="es-MX" sz="1400" dirty="0" smtClean="0"/>
              <a:t>eléctrico </a:t>
            </a:r>
            <a:r>
              <a:rPr lang="es-MX" sz="1400" dirty="0"/>
              <a:t>dentro del mercado </a:t>
            </a:r>
            <a:r>
              <a:rPr lang="es-MX" sz="1400" dirty="0" smtClean="0"/>
              <a:t>Juárez </a:t>
            </a:r>
            <a:r>
              <a:rPr lang="es-MX" sz="1400" dirty="0"/>
              <a:t>de San Martin de las Flores.</a:t>
            </a:r>
            <a:endParaRPr lang="es-MX" sz="1400" dirty="0" smtClean="0"/>
          </a:p>
          <a:p>
            <a:pPr>
              <a:defRPr/>
            </a:pPr>
            <a:r>
              <a:rPr lang="es-MX" sz="1400" dirty="0" smtClean="0"/>
              <a:t>.</a:t>
            </a:r>
            <a:endParaRPr lang="es-MX" sz="1400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3" t="-2231" r="749" b="2231"/>
          <a:stretch/>
        </p:blipFill>
        <p:spPr>
          <a:xfrm>
            <a:off x="3131840" y="1287143"/>
            <a:ext cx="2227354" cy="242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9"/>
          <a:stretch/>
        </p:blipFill>
        <p:spPr>
          <a:xfrm>
            <a:off x="5580112" y="1357298"/>
            <a:ext cx="2736304" cy="23533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85"/>
          <a:stretch/>
        </p:blipFill>
        <p:spPr>
          <a:xfrm>
            <a:off x="4459094" y="3815432"/>
            <a:ext cx="1800200" cy="24519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023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60648"/>
            <a:ext cx="8424936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11560" y="2857495"/>
            <a:ext cx="2103052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es-MX" sz="1400" dirty="0" smtClean="0"/>
              <a:t>-</a:t>
            </a:r>
            <a:r>
              <a:rPr lang="es-MX" sz="1400" dirty="0"/>
              <a:t>P</a:t>
            </a:r>
            <a:r>
              <a:rPr lang="es-MX" sz="1400" dirty="0" smtClean="0"/>
              <a:t>ersonal </a:t>
            </a:r>
            <a:r>
              <a:rPr lang="es-MX" sz="1400" dirty="0"/>
              <a:t>de la Delegación realizo </a:t>
            </a:r>
            <a:r>
              <a:rPr lang="es-MX" sz="1400" dirty="0" smtClean="0"/>
              <a:t>trabajo de </a:t>
            </a:r>
            <a:r>
              <a:rPr lang="es-MX" sz="1400" dirty="0"/>
              <a:t>mantenimiento a la </a:t>
            </a:r>
            <a:r>
              <a:rPr lang="es-MX" sz="1400" dirty="0" smtClean="0"/>
              <a:t>fachada</a:t>
            </a:r>
            <a:r>
              <a:rPr lang="es-MX" sz="1400" dirty="0"/>
              <a:t> </a:t>
            </a:r>
            <a:r>
              <a:rPr lang="es-MX" sz="1400" dirty="0" smtClean="0"/>
              <a:t>de la Delegación  Municipal de San Martin de las Flores </a:t>
            </a:r>
          </a:p>
          <a:p>
            <a:pPr algn="ctr">
              <a:defRPr/>
            </a:pPr>
            <a:endParaRPr lang="es-MX" sz="1400" dirty="0" smtClean="0"/>
          </a:p>
          <a:p>
            <a:pPr algn="ctr">
              <a:defRPr/>
            </a:pPr>
            <a:endParaRPr lang="es-MX" sz="1400" dirty="0" smtClean="0"/>
          </a:p>
          <a:p>
            <a:pPr algn="ctr">
              <a:defRPr/>
            </a:pPr>
            <a:endParaRPr lang="es-MX" sz="1400" dirty="0" smtClean="0"/>
          </a:p>
          <a:p>
            <a:pPr algn="ctr">
              <a:defRPr/>
            </a:pPr>
            <a:endParaRPr lang="es-MX" sz="1400" dirty="0" smtClean="0"/>
          </a:p>
          <a:p>
            <a:pPr algn="ctr">
              <a:defRPr/>
            </a:pPr>
            <a:endParaRPr lang="es-MX" sz="1400" dirty="0" smtClean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32606"/>
            <a:ext cx="3816424" cy="2504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8432" b="17825"/>
          <a:stretch/>
        </p:blipFill>
        <p:spPr>
          <a:xfrm>
            <a:off x="3105696" y="1281457"/>
            <a:ext cx="1826344" cy="2222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7"/>
          <a:stretch/>
        </p:blipFill>
        <p:spPr>
          <a:xfrm>
            <a:off x="5503180" y="1362951"/>
            <a:ext cx="2525204" cy="2143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251520" y="297522"/>
            <a:ext cx="824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Brigadas de mantenimiento y recuperación de espacios </a:t>
            </a:r>
            <a:r>
              <a:rPr lang="es-MX" dirty="0" smtClean="0"/>
              <a:t>públicos/15Pintado de fachada</a:t>
            </a:r>
          </a:p>
          <a:p>
            <a:r>
              <a:rPr lang="es-MX" dirty="0" smtClean="0"/>
              <a:t>Agosto del 2019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2859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4</a:t>
            </a:r>
            <a:r>
              <a:rPr lang="es-MX" dirty="0"/>
              <a:t>.- Brigadas de mantenimiento y recuperación de espacios públicos Agosto -2019</a:t>
            </a:r>
          </a:p>
          <a:p>
            <a:r>
              <a:rPr lang="es-MX" dirty="0" smtClean="0"/>
              <a:t>  					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55576" y="2680116"/>
            <a:ext cx="207170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es-MX" sz="1400" dirty="0" smtClean="0"/>
              <a:t>-</a:t>
            </a:r>
            <a:r>
              <a:rPr lang="es-MX" sz="1400" dirty="0"/>
              <a:t>Personal de la Delegación, soldando alcantarilla ubicada en la calle Galeana</a:t>
            </a:r>
            <a:r>
              <a:rPr lang="es-MX" sz="1400" dirty="0" smtClean="0"/>
              <a:t>.</a:t>
            </a:r>
          </a:p>
          <a:p>
            <a:pPr algn="just">
              <a:defRPr/>
            </a:pPr>
            <a:r>
              <a:rPr lang="es-MX" sz="1400" dirty="0" smtClean="0"/>
              <a:t>-Trabajando después del desazolve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1417690"/>
            <a:ext cx="3985911" cy="224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06710"/>
            <a:ext cx="1640780" cy="2358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/>
          <a:stretch/>
        </p:blipFill>
        <p:spPr>
          <a:xfrm>
            <a:off x="5580112" y="3952160"/>
            <a:ext cx="2425700" cy="20676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9992" y="256816"/>
            <a:ext cx="8064896" cy="723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dirty="0" smtClean="0"/>
          </a:p>
          <a:p>
            <a:r>
              <a:rPr lang="es-MX" dirty="0" smtClean="0"/>
              <a:t>4</a:t>
            </a:r>
            <a:r>
              <a:rPr lang="es-MX" dirty="0"/>
              <a:t>.- Brigadas de mantenimiento y recuperación de espacios </a:t>
            </a:r>
            <a:r>
              <a:rPr lang="es-MX" dirty="0" smtClean="0"/>
              <a:t>públicos/poda de jardín </a:t>
            </a:r>
            <a:r>
              <a:rPr lang="es-MX" dirty="0"/>
              <a:t>Agosto -2019</a:t>
            </a:r>
          </a:p>
          <a:p>
            <a:r>
              <a:rPr lang="es-MX" dirty="0" smtClean="0"/>
              <a:t>                                    </a:t>
            </a:r>
            <a:endParaRPr lang="es-MX" dirty="0"/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14348" y="2968605"/>
            <a:ext cx="2071702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defRPr/>
            </a:pPr>
            <a:r>
              <a:rPr lang="es-MX" sz="1400" dirty="0" smtClean="0"/>
              <a:t>-El </a:t>
            </a:r>
            <a:r>
              <a:rPr lang="es-MX" sz="1400" dirty="0"/>
              <a:t>día de hoy personal de la Delegación, realizo trabajo de poda en el jardín de Fracc. Los </a:t>
            </a:r>
            <a:r>
              <a:rPr lang="es-MX" sz="1400" dirty="0" smtClean="0"/>
              <a:t>Ladrilleros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473322"/>
            <a:ext cx="4115951" cy="2315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49736"/>
            <a:ext cx="3779912" cy="2126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1646" y="454944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3.-Visita a colonias/Levantamiento de requerimientos </a:t>
            </a:r>
            <a:r>
              <a:rPr lang="es-MX" dirty="0"/>
              <a:t>Agosto -2019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500034" y="1285860"/>
            <a:ext cx="2357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s-MX" sz="1400" dirty="0" smtClean="0"/>
              <a:t>Se verifico el buen funcionamiento </a:t>
            </a:r>
            <a:r>
              <a:rPr lang="es-MX" sz="1400" dirty="0"/>
              <a:t>de alcantarilla ubicada en la calle </a:t>
            </a:r>
            <a:r>
              <a:rPr lang="es-MX" sz="1400" dirty="0" smtClean="0"/>
              <a:t>Galeana</a:t>
            </a:r>
          </a:p>
          <a:p>
            <a:pPr algn="just">
              <a:buFontTx/>
              <a:buChar char="-"/>
              <a:defRPr/>
            </a:pPr>
            <a:r>
              <a:rPr lang="es-MX" sz="1400" dirty="0" smtClean="0"/>
              <a:t>Personal de la delegación terminando de quitar maleza</a:t>
            </a:r>
            <a:endParaRPr lang="es-MX" sz="14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21"/>
          <a:stretch/>
        </p:blipFill>
        <p:spPr>
          <a:xfrm>
            <a:off x="3203848" y="1285860"/>
            <a:ext cx="1944216" cy="27311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1"/>
          <a:stretch/>
        </p:blipFill>
        <p:spPr>
          <a:xfrm>
            <a:off x="5724128" y="1285860"/>
            <a:ext cx="2372311" cy="2719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60" y="4221088"/>
            <a:ext cx="3995936" cy="1833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1214422"/>
            <a:ext cx="8064896" cy="5184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32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476672"/>
            <a:ext cx="8064896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dirty="0" smtClean="0"/>
              <a:t>3.- Visita a colonias/09.-Levantamiento de requerimiento de servicios </a:t>
            </a:r>
            <a:r>
              <a:rPr lang="es-MX" dirty="0"/>
              <a:t>Agosto -2019</a:t>
            </a:r>
          </a:p>
        </p:txBody>
      </p:sp>
      <p:cxnSp>
        <p:nvCxnSpPr>
          <p:cNvPr id="6" name="5 Conector recto"/>
          <p:cNvCxnSpPr/>
          <p:nvPr/>
        </p:nvCxnSpPr>
        <p:spPr>
          <a:xfrm>
            <a:off x="2987824" y="1196752"/>
            <a:ext cx="0" cy="5184576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490322" y="2473639"/>
            <a:ext cx="2500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  <a:defRPr/>
            </a:pPr>
            <a:r>
              <a:rPr lang="es-MX" sz="1400" dirty="0" smtClean="0"/>
              <a:t>Se detecto acumulación de maleza en calle Av. Unión </a:t>
            </a:r>
          </a:p>
          <a:p>
            <a:pPr algn="just">
              <a:buFontTx/>
              <a:buChar char="-"/>
              <a:defRPr/>
            </a:pPr>
            <a:r>
              <a:rPr lang="es-MX" sz="1400" dirty="0" smtClean="0"/>
              <a:t>Personal de la delegación acudió a retiro de basura  </a:t>
            </a:r>
          </a:p>
          <a:p>
            <a:pPr algn="just">
              <a:defRPr/>
            </a:pPr>
            <a:endParaRPr lang="es-MX" sz="1400" dirty="0" smtClean="0"/>
          </a:p>
          <a:p>
            <a:pPr algn="just">
              <a:defRPr/>
            </a:pPr>
            <a:endParaRPr lang="es-MX" sz="1400" dirty="0" smtClean="0"/>
          </a:p>
          <a:p>
            <a:pPr algn="just">
              <a:defRPr/>
            </a:pPr>
            <a:endParaRPr lang="es-MX" sz="1400" dirty="0" smtClean="0"/>
          </a:p>
          <a:p>
            <a:pPr algn="just">
              <a:defRPr/>
            </a:pPr>
            <a:endParaRPr lang="es-MX" sz="1400" dirty="0" smtClean="0"/>
          </a:p>
          <a:p>
            <a:pPr algn="just">
              <a:defRPr/>
            </a:pPr>
            <a:endParaRPr lang="es-MX" sz="1400" dirty="0" smtClean="0"/>
          </a:p>
          <a:p>
            <a:pPr algn="just">
              <a:defRPr/>
            </a:pPr>
            <a:endParaRPr lang="es-MX" dirty="0" smtClean="0"/>
          </a:p>
          <a:p>
            <a:pPr algn="just">
              <a:buFontTx/>
              <a:buChar char="-"/>
              <a:defRPr/>
            </a:pPr>
            <a:endParaRPr lang="es-MX" dirty="0" smtClean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76" y="1412776"/>
            <a:ext cx="3923928" cy="2207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3" t="-949" r="17969" b="949"/>
          <a:stretch/>
        </p:blipFill>
        <p:spPr>
          <a:xfrm>
            <a:off x="3718476" y="3966253"/>
            <a:ext cx="3923928" cy="2185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0435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416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San_Sebastianito</dc:creator>
  <cp:lastModifiedBy>San_Sebastianito</cp:lastModifiedBy>
  <cp:revision>27</cp:revision>
  <dcterms:created xsi:type="dcterms:W3CDTF">2019-04-12T15:45:24Z</dcterms:created>
  <dcterms:modified xsi:type="dcterms:W3CDTF">2019-09-03T15:51:36Z</dcterms:modified>
</cp:coreProperties>
</file>