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6" r:id="rId3"/>
    <p:sldId id="355" r:id="rId4"/>
    <p:sldId id="332" r:id="rId5"/>
    <p:sldId id="356" r:id="rId6"/>
    <p:sldId id="318" r:id="rId7"/>
    <p:sldId id="333" r:id="rId8"/>
    <p:sldId id="334" r:id="rId9"/>
    <p:sldId id="363" r:id="rId10"/>
    <p:sldId id="320" r:id="rId11"/>
    <p:sldId id="321" r:id="rId12"/>
    <p:sldId id="365" r:id="rId13"/>
    <p:sldId id="364" r:id="rId14"/>
    <p:sldId id="367" r:id="rId15"/>
    <p:sldId id="357" r:id="rId16"/>
    <p:sldId id="358" r:id="rId17"/>
    <p:sldId id="348" r:id="rId18"/>
    <p:sldId id="349" r:id="rId19"/>
    <p:sldId id="350" r:id="rId20"/>
    <p:sldId id="366" r:id="rId21"/>
    <p:sldId id="325" r:id="rId22"/>
    <p:sldId id="359" r:id="rId23"/>
    <p:sldId id="360" r:id="rId24"/>
    <p:sldId id="361" r:id="rId25"/>
    <p:sldId id="362" r:id="rId26"/>
  </p:sldIdLst>
  <p:sldSz cx="9144000" cy="6858000" type="screen4x3"/>
  <p:notesSz cx="7004050" cy="92900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5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25/11/2019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21455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857356" y="457200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MENSUAL</a:t>
            </a:r>
          </a:p>
          <a:p>
            <a:pPr algn="ctr"/>
            <a:r>
              <a:rPr lang="es-MX" sz="2400" dirty="0" smtClean="0"/>
              <a:t>NOVIEMBRE 2019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00166" y="342900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DELEGACIÓN MUNICIPAL TOLUQUILLA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8295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en coordinación con Parques y Jardines realizaron un  Operativo de Limpieza en la colonia  Paseos del Prado.</a:t>
            </a:r>
          </a:p>
        </p:txBody>
      </p:sp>
      <p:pic>
        <p:nvPicPr>
          <p:cNvPr id="7170" name="Picture 2" descr="C:\Users\Toluquilla\Desktop\NOVIEMBRE 2019\28 - OCT - OP. LIM. PASEOS DEL PRADO. PARQ. Y JARD. KIOSCO 1 FTE. A LA CAPILLA\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432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171" name="Picture 3" descr="C:\Users\Toluquilla\Desktop\NOVIEMBRE 2019\28 - OCT - OP. LIM. PASEOS DEL PRADO. PARQ. Y JARD. KIOSCO 1 FTE. A LA CAPILLA\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</a:t>
            </a:r>
            <a:r>
              <a:rPr lang="es-MX" sz="1600" dirty="0" smtClean="0"/>
              <a:t>Personal a mi cargo limpiaron la fuente de  la Plaza Principal de Toluquilla.</a:t>
            </a:r>
            <a:endParaRPr lang="es-MX" sz="1600" dirty="0" smtClean="0"/>
          </a:p>
        </p:txBody>
      </p:sp>
      <p:pic>
        <p:nvPicPr>
          <p:cNvPr id="2050" name="Picture 2" descr="C:\Users\Toluquilla\Desktop\NOVIEMBRE 2019\21 - NOV - BARRIENDO LA FUENTE\IMG-20191122-WA001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432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 descr="C:\Users\Toluquilla\Desktop\NOVIEMBRE 2019\21 - NOV - BARRIENDO LA FUENTE\IMG-20191122-WA001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Se llevó a cabo un Operativo de Limpieza en el Centro de Salud de Toluquilla, con personal a mi cargo.</a:t>
            </a:r>
          </a:p>
        </p:txBody>
      </p:sp>
      <p:pic>
        <p:nvPicPr>
          <p:cNvPr id="8194" name="Picture 2" descr="C:\Users\Toluquilla\Desktop\NOVIEMBRE 2019\08 - NOV - OP. LIMPIEZA EN ARROYO CHICO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500584"/>
            <a:ext cx="4319588" cy="21597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195" name="Picture 3" descr="C:\Users\Toluquilla\Desktop\NOVIEMBRE 2019\08 - NOV - OP. LIMPIEZA EN ARROYO CHICO\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</a:t>
            </a:r>
            <a:r>
              <a:rPr lang="es-MX" sz="1600" dirty="0" smtClean="0"/>
              <a:t>Personal a mi cargo cambiaron las mangueras del lavabo del baño de la planta baja de ésta Delegación.</a:t>
            </a:r>
            <a:endParaRPr lang="es-MX" sz="1600" dirty="0" smtClean="0"/>
          </a:p>
        </p:txBody>
      </p:sp>
      <p:pic>
        <p:nvPicPr>
          <p:cNvPr id="1026" name="Picture 2" descr="C:\Users\Toluquilla\Desktop\NOVIEMBRE 2019\22 -NOV - REPARANDO LAVABO DE SANITARIO DELEGACIÓN\IMG-20191122-WA0000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500584"/>
            <a:ext cx="4319588" cy="21597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C:\Users\Toluquilla\Desktop\NOVIEMBRE 2019\22 -NOV - REPARANDO LAVABO DE SANITARIO DELEGACIÓN\IMG-20191122-WA000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</a:t>
            </a:r>
            <a:r>
              <a:rPr lang="es-MX" sz="1600" dirty="0" smtClean="0"/>
              <a:t>Personal a mi cargo realizaron un Operativo de Limpieza en el Centro de Salud de Toluquilla</a:t>
            </a:r>
            <a:endParaRPr lang="es-MX" sz="1600" dirty="0" smtClean="0"/>
          </a:p>
        </p:txBody>
      </p:sp>
      <p:pic>
        <p:nvPicPr>
          <p:cNvPr id="4098" name="Picture 2" descr="C:\Users\Toluquilla\Desktop\NOVIEMBRE 2019\25 - NOV - OP. LIMP. CENTRO DE SALUD TOLUQUILLA\IMG-20191125-WA0000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500584"/>
            <a:ext cx="4319588" cy="21597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099" name="Picture 3" descr="C:\Users\Toluquilla\Desktop\NOVIEMBRE 2019\25 - NOV - OP. LIMP. CENTRO DE SALUD TOLUQUILLA\IMG-20191125-WA000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Agenda 20-20 en la colonia Guadalupe Ejidal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MX" sz="1600" dirty="0" smtClean="0"/>
          </a:p>
        </p:txBody>
      </p:sp>
      <p:pic>
        <p:nvPicPr>
          <p:cNvPr id="9218" name="Picture 2" descr="C:\Users\Toluquilla\Desktop\NOVIEMBRE 2019\30 - OCT - AGENDA 20 20 EN GPE. EJIDAL\IMG-20191031-WA000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432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219" name="Picture 3" descr="C:\Users\Toluquilla\Desktop\NOVIEMBRE 2019\30 - OCT - AGENDA 20 20 EN GPE. EJIDAL\IMG-20191031-WA00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Continúan las capacitaciones de Jóvenes Construyendo del Programa FORTASEG 2019 en la casa Ejidal de Toluquilla, a la cual asistió la Delegada.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MX" sz="1600" dirty="0" smtClean="0"/>
          </a:p>
        </p:txBody>
      </p:sp>
      <p:pic>
        <p:nvPicPr>
          <p:cNvPr id="17410" name="Picture 2" descr="C:\Users\Toluquilla\Desktop\OCTUBRE 2019\27 - SEP - FORTASEG\IMG-20191004-WA0003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432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411" name="Picture 3" descr="C:\Users\Toluquilla\Desktop\OCTUBRE 2019\27 - SEP - FORTASEG\IMG-20191004-WA0004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Se realizaron inscripciones al Programa Jalisco Te Reconoce en el Teatro de Toluquilla.</a:t>
            </a:r>
          </a:p>
        </p:txBody>
      </p:sp>
      <p:pic>
        <p:nvPicPr>
          <p:cNvPr id="10242" name="Picture 2" descr="C:\Users\Toluquilla\Desktop\NOVIEMBRE 2019\14 - NOV - BRIGADA DE LA SALUD EN PASEOS DEL PRADO\IMG-20191114-WA0001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4320000" cy="2160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43" name="Picture 3" descr="C:\Users\Toluquilla\Desktop\NOVIEMBRE 2019\14 - NOV - BRIGADA DE LA SALUD EN PASEOS DEL PRADO\IMG-20191115-WA000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Continúan las capacitaciones de Jóvenes Construyendo del Programa FORTASEG 2019 en la casa Ejidal de Toluquilla, a la cual asistió la Delegada.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MX" sz="1600" dirty="0" smtClean="0"/>
          </a:p>
        </p:txBody>
      </p:sp>
      <p:pic>
        <p:nvPicPr>
          <p:cNvPr id="11266" name="Picture 2" descr="C:\Users\Toluquilla\Desktop\NOVIEMBRE 2019\15 - NOV - FORTASEG\IMG-20191116-WA0017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500584"/>
            <a:ext cx="4319588" cy="21597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267" name="Picture 3" descr="C:\Users\Toluquilla\Desktop\NOVIEMBRE 2019\15 - NOV - FORTASEG\IMG-20191116-WA001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Se llevó a cabo la entrega del  pase para el optometrista y el complemento alimenticio a los adultos mayores beneficiados por el Programa Jalisco Te Reconoce.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MX" sz="1600" dirty="0" smtClean="0"/>
          </a:p>
        </p:txBody>
      </p:sp>
      <p:pic>
        <p:nvPicPr>
          <p:cNvPr id="12290" name="Picture 2" descr="C:\Users\Toluquilla\Desktop\NOVIEMBRE 2019\15 - NOV- JALISCO TE RECONOCE\IMG-20191116-WA0014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4320000" cy="21605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291" name="Picture 3" descr="C:\Users\Toluquilla\Desktop\NOVIEMBRE 2019\15 - NOV- JALISCO TE RECONOCE\IMG-20191116-WA001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reparación de la fuga de agua potable de la calle Pino Suárez No. 67, de la colonia Toluquilla, con apoyo del personal de Agua Potable.</a:t>
            </a:r>
          </a:p>
        </p:txBody>
      </p:sp>
      <p:pic>
        <p:nvPicPr>
          <p:cNvPr id="1028" name="Picture 4" descr="C:\Users\Toluquilla\Desktop\NOVIEMBRE 2019\01 - NOV - REPARACIÓN DE FUGA EN PINO SUAREZ 67\IMG-20191105-WA000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C:\Users\Toluquilla\Desktop\NOVIEMBRE 2019\01 - NOV - REPARACIÓN DE FUGA EN PINO SUAREZ 67\IMG-20191105-WA0001.jpg"/>
          <p:cNvPicPr preferRelativeResize="0">
            <a:picLocks noChangeArrowheads="1"/>
          </p:cNvPicPr>
          <p:nvPr/>
        </p:nvPicPr>
        <p:blipFill>
          <a:blip r:embed="rId3"/>
          <a:srcRect l="18750"/>
          <a:stretch>
            <a:fillRect/>
          </a:stretch>
        </p:blipFill>
        <p:spPr bwMode="auto">
          <a:xfrm>
            <a:off x="3714744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5</a:t>
            </a:r>
            <a:r>
              <a:rPr lang="es-MX" sz="1600" dirty="0" smtClean="0"/>
              <a:t>.- Apoyo a Dependencias                                                                                          Noviembre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Continúan las capacitaciones de Jóvenes Construyendo del Programa FORTASEG 2019 en la casa Ejidal de Toluquilla, a la cual asistió la Delegada.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MX" sz="1600" dirty="0" smtClean="0"/>
          </a:p>
        </p:txBody>
      </p:sp>
      <p:pic>
        <p:nvPicPr>
          <p:cNvPr id="3074" name="Picture 2" descr="C:\Users\Toluquilla\Desktop\NOVIEMBRE 2019\22 - NOV - FORTASEG\IMG-20191122-WA0003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500584"/>
            <a:ext cx="4319588" cy="21597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6" name="Picture 4" descr="C:\Users\Toluquilla\Desktop\NOVIEMBRE 2019\22 - NOV - FORTASEG\IMG-20191122-WA0007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				</a:t>
            </a:r>
            <a:r>
              <a:rPr lang="es-MX" sz="1600" smtClean="0"/>
              <a:t>              Noviembre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llevó a cabo un concurso de Altares, Catrinas y Catrines vivientes en la Primaria Lauro Badillo, Plaza y Teatro de Toluquilla.</a:t>
            </a:r>
          </a:p>
        </p:txBody>
      </p:sp>
      <p:pic>
        <p:nvPicPr>
          <p:cNvPr id="13314" name="Picture 2" descr="C:\Users\Toluquilla\Desktop\NOVIEMBRE 2019\01 - NOV - CONCURSO DE ALTARES EN ESC LAURO BADILLO T.V. Y DELEGACIÓN, CATRINAS Y CATRINES\IMG-20191104-WA004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4320000" cy="2160000"/>
          </a:xfrm>
          <a:prstGeom prst="rect">
            <a:avLst/>
          </a:prstGeom>
          <a:noFill/>
        </p:spPr>
      </p:pic>
      <p:pic>
        <p:nvPicPr>
          <p:cNvPr id="13315" name="Picture 3" descr="C:\Users\Toluquilla\Desktop\NOVIEMBRE 2019\01 - NOV - CONCURSO DE ALTARES EN ESC LAURO BADILLO T.V. Y DELEGACIÓN, CATRINAS Y CATRINES\IMG-20191104-WA013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				</a:t>
            </a:r>
            <a:r>
              <a:rPr lang="es-MX" sz="1600" smtClean="0"/>
              <a:t>              Noviembre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llevó a cabo un concurso de Catrinas con materiales reciclados en el CAIC Toluquilla, la Delegada fue invitada para ser parte del jurado.</a:t>
            </a:r>
          </a:p>
        </p:txBody>
      </p:sp>
      <p:pic>
        <p:nvPicPr>
          <p:cNvPr id="14338" name="Picture 2" descr="C:\Users\Toluquilla\Desktop\NOVIEMBRE 2019\04 - NOV - CONCURSO CATRINAS EN CAIC TOLUQUILLA\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339" name="Picture 3" descr="C:\Users\Toluquilla\Desktop\NOVIEMBRE 2019\04 - NOV - CONCURSO CATRINAS EN CAIC TOLUQUILLA\15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				</a:t>
            </a:r>
            <a:r>
              <a:rPr lang="es-MX" sz="1600" smtClean="0"/>
              <a:t>              Noviembre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La Delegada asistió a la presentación del libro “Gobierno Abierto, un análisis de su adopción en los gobiernos locales”. Realizada en el Cineforo del Refugio.</a:t>
            </a:r>
          </a:p>
        </p:txBody>
      </p:sp>
      <p:pic>
        <p:nvPicPr>
          <p:cNvPr id="15362" name="Picture 2" descr="C:\Users\Toluquilla\Desktop\NOVIEMBRE 2019\08 - NOV - PRESENTACIÓN DEL LIBRO GOBIERNO ABIERTO, UN ANALISIS DE SU ADOPCIÓN EN LOS GOBIERNOS LOCALES, EN EL CINEFORO\IMG-20191108-WA000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363" name="Picture 3" descr="C:\Users\Toluquilla\Desktop\NOVIEMBRE 2019\08 - NOV - PRESENTACIÓN DEL LIBRO GOBIERNO ABIERTO, UN ANALISIS DE SU ADOPCIÓN EN LOS GOBIERNOS LOCALES, EN EL CINEFORO\IMG-20191108-WA00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				</a:t>
            </a:r>
            <a:r>
              <a:rPr lang="es-MX" sz="1600" smtClean="0"/>
              <a:t>              Noviembre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Personal a mi cargo asistieron a la entrega de reconocimientos de la II Fase de Capacitación de “Derecho a la Identidad de Genero” en el Patio San Pedro del Refugio.</a:t>
            </a:r>
          </a:p>
        </p:txBody>
      </p:sp>
      <p:pic>
        <p:nvPicPr>
          <p:cNvPr id="16386" name="Picture 2" descr="C:\Users\Toluquilla\Desktop\NOVIEMBRE 2019\11 - NOV - ENTREGA DE RECONOCIMIENTOS DE LA II FASE DE CAPACITACIÓN DE DERECHO A LA IDENTIDAD DE GENERO\IMG-20191112-WA000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387" name="Picture 3" descr="C:\Users\Toluquilla\Desktop\NOVIEMBRE 2019\11 - NOV - ENTREGA DE RECONOCIMIENTOS DE LA II FASE DE CAPACITACIÓN DE DERECHO A LA IDENTIDAD DE GENERO\IMG-20191112-WA000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				</a:t>
            </a:r>
            <a:r>
              <a:rPr lang="es-MX" sz="1600" smtClean="0"/>
              <a:t>              Noviembre </a:t>
            </a:r>
            <a:r>
              <a:rPr lang="es-MX" sz="1600" dirty="0" smtClean="0"/>
              <a:t>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La Delegada asistió a la Sesión de Cabildo el 14 de Noviembre del año en curso.</a:t>
            </a:r>
          </a:p>
        </p:txBody>
      </p:sp>
      <p:pic>
        <p:nvPicPr>
          <p:cNvPr id="17410" name="Picture 2" descr="C:\Users\Toluquilla\Desktop\NOVIEMBRE 2019\14 - NOV - SESIÓN DE CABILDO\IMG-20191115-WA001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4320000" cy="432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del desazolve de la boca de tormenta de la calle Pedro Moreno esquina Adolf B. Horn, de la colonia Toluquilla, con apoyo del personal de Agua Potable.</a:t>
            </a:r>
          </a:p>
        </p:txBody>
      </p:sp>
      <p:pic>
        <p:nvPicPr>
          <p:cNvPr id="6" name="Picture 2" descr="C:\Users\Toluquilla\Desktop\NOVIEMBRE 2019\05 - NOV - DESAZOLVE DE BOCA DE TORMENTA EN PEDRO MORENO Y ADOLF\IMG-20191105-WA002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Users\Toluquilla\Desktop\NOVIEMBRE 2019\05 - NOV - DESAZOLVE DE BOCA DE TORMENTA EN PEDRO MORENO Y ADOLF\IMG-20191105-WA002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reunión con personal de SIAPA, Obras Públicas, Protección Civil, </a:t>
            </a:r>
            <a:r>
              <a:rPr lang="es-MX" sz="1600" dirty="0" err="1" smtClean="0"/>
              <a:t>Zimaltá</a:t>
            </a:r>
            <a:r>
              <a:rPr lang="es-MX" sz="1600" dirty="0" smtClean="0"/>
              <a:t>, y Personal de la Delegación de López Cotilla y Toluquilla, para tratar asuntos relacionados  con una obra de drenaje.</a:t>
            </a:r>
          </a:p>
        </p:txBody>
      </p:sp>
      <p:pic>
        <p:nvPicPr>
          <p:cNvPr id="6" name="Picture 2" descr="C:\Users\Toluquilla\Desktop\NOVIEMBRE 2019\05 - NOV - REUNIÓN CON SIAPA, AGUA POTABLE, ZIMALTÁ, PROTECCIÓN CIVIL\IMG-20191105-WA000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Users\Toluquilla\Desktop\NOVIEMBRE 2019\05 - NOV - REUNIÓN CON SIAPA, AGUA POTABLE, ZIMALTÁ, PROTECCIÓN CIVIL\IMG-20191105-WA001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Nuevamente se realizó el desazolve de la boca de tormenta de la calle Pedro Moreno esquina Adolf B. Horn, de la colonia Toluquilla, con apoyo del personal de Agua Potable.</a:t>
            </a:r>
          </a:p>
        </p:txBody>
      </p:sp>
      <p:pic>
        <p:nvPicPr>
          <p:cNvPr id="3074" name="Picture 2" descr="C:\Users\Toluquilla\Desktop\NOVIEMBRE 2019\06 - DIC -  DESAZOLVE DE BOCA DE TORMENTA EN PEDRO MORENO Y ADOLF\IMG-20191108-WA002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5" name="Picture 3" descr="C:\Users\Toluquilla\Desktop\NOVIEMBRE 2019\06 - DIC -  DESAZOLVE DE BOCA DE TORMENTA EN PEDRO MORENO Y ADOLF\IMG-20191108-WA002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del bacheo en calle López Cotilla y González Gallo, de la colonia Toluquilla, con apoyo del personal de Vialidades y Pavimentos.</a:t>
            </a:r>
          </a:p>
        </p:txBody>
      </p:sp>
      <p:pic>
        <p:nvPicPr>
          <p:cNvPr id="4098" name="Picture 2" descr="C:\Users\Toluquilla\Desktop\NOVIEMBRE 2019\06 - NOV - EMPEDRADORES EN LÓPEZ COTILLA Y GONZÁLEZ GALLO. TOLUQUILLA\IMG-20191108-WA0025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4320000" cy="432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reparación de una fuga de agua en Vicente Guerrero esquina González Gallo, de la colonia Toluquilla, con apoyo de la Dirección de Agua Potable.</a:t>
            </a:r>
          </a:p>
        </p:txBody>
      </p:sp>
      <p:pic>
        <p:nvPicPr>
          <p:cNvPr id="5122" name="Picture 2" descr="C:\Users\Toluquilla\Desktop\NOVIEMBRE 2019\15 - NOV - REPARACIÓN DE FUGA EN VICENTE GUERRERO ESQ GONZÁLEZ GALLO\IMG-20191116-WA0016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320000" cy="432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reparación de lámparas en la Plaza Principal de Toluquilla, con apoyo de la Dirección de Alumbrado Público.</a:t>
            </a:r>
          </a:p>
        </p:txBody>
      </p:sp>
      <p:pic>
        <p:nvPicPr>
          <p:cNvPr id="6" name="Picture 2" descr="C:\Users\Toluquilla\Desktop\NOVIEMBRE 2019\13 - NOV - ALUM. PUB. REPARANDO LUMINARIAS EN TOLUQUILLA\IMG-20191116-WA002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Users\Toluquilla\Desktop\NOVIEMBRE 2019\13 - NOV - ALUM. PUB. REPARANDO LUMINARIAS EN TOLUQUILLA\IMG-20191116-WA0026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					                 Noviembre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del desazolve de la boca de tormenta de Javier Mina y Adolf B. Horn, de la colonia Toluquilla, con apoyo de la Dirección de Agua Potable.</a:t>
            </a:r>
          </a:p>
        </p:txBody>
      </p:sp>
      <p:pic>
        <p:nvPicPr>
          <p:cNvPr id="18434" name="Picture 2" descr="C:\Users\Toluquilla\Desktop\NOVIEMBRE 2019\20 - NOV - DESAZOLVE DE BOCA DE TORMENTA EN JAVIER MINA Y ADOLF\IMG-20191120-WA0008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435" name="Picture 3" descr="C:\Users\Toluquilla\Desktop\NOVIEMBRE 2019\20 - NOV - DESAZOLVE DE BOCA DE TORMENTA EN JAVIER MINA Y ADOLF\IMG-20191120-WA0007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4320000" cy="216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568</Words>
  <Application>Microsoft Office PowerPoint</Application>
  <PresentationFormat>Presentación en pantalla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Toluquilla</cp:lastModifiedBy>
  <cp:revision>250</cp:revision>
  <cp:lastPrinted>2019-06-12T17:47:59Z</cp:lastPrinted>
  <dcterms:created xsi:type="dcterms:W3CDTF">2019-04-12T15:45:24Z</dcterms:created>
  <dcterms:modified xsi:type="dcterms:W3CDTF">2019-11-25T17:11:28Z</dcterms:modified>
</cp:coreProperties>
</file>