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316" r:id="rId4"/>
    <p:sldId id="317" r:id="rId5"/>
    <p:sldId id="258" r:id="rId6"/>
    <p:sldId id="290" r:id="rId7"/>
    <p:sldId id="298" r:id="rId8"/>
    <p:sldId id="299" r:id="rId9"/>
    <p:sldId id="300" r:id="rId10"/>
    <p:sldId id="291" r:id="rId11"/>
    <p:sldId id="301" r:id="rId12"/>
    <p:sldId id="302" r:id="rId13"/>
    <p:sldId id="303" r:id="rId14"/>
    <p:sldId id="314" r:id="rId15"/>
    <p:sldId id="315" r:id="rId16"/>
    <p:sldId id="267" r:id="rId17"/>
    <p:sldId id="304" r:id="rId18"/>
    <p:sldId id="305" r:id="rId19"/>
    <p:sldId id="306" r:id="rId20"/>
    <p:sldId id="307" r:id="rId21"/>
    <p:sldId id="310" r:id="rId22"/>
    <p:sldId id="308" r:id="rId23"/>
    <p:sldId id="309" r:id="rId24"/>
    <p:sldId id="311" r:id="rId25"/>
    <p:sldId id="312" r:id="rId26"/>
    <p:sldId id="313" r:id="rId27"/>
  </p:sldIdLst>
  <p:sldSz cx="9144000" cy="6858000" type="screen4x3"/>
  <p:notesSz cx="7004050" cy="92900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26/07/2019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39290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MENSUAL</a:t>
            </a:r>
          </a:p>
          <a:p>
            <a:pPr algn="ctr"/>
            <a:r>
              <a:rPr lang="es-MX" sz="2400" dirty="0" smtClean="0"/>
              <a:t>JULIO 2019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292893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DELEGACIÓN MUNICIPAL TOLUQUILLA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8295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Operativo de limpieza en el estacionamiento de ésta Delegación con apoyo del Departamento de Desarrollo Agropecuario..</a:t>
            </a:r>
          </a:p>
        </p:txBody>
      </p:sp>
      <p:pic>
        <p:nvPicPr>
          <p:cNvPr id="6146" name="Picture 2" descr="C:\Users\Toluquilla\Desktop\JUN - JULIO 2019\05 - JUL - 9 HRS. PERSONAL DE DESA. AGROP. RETIRANDO ESCOMBRO DEL ESTACIONAMIENTO DE LA DELEGACIÓN\20190705_095557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567854"/>
            <a:ext cx="360045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6147" name="Picture 3" descr="C:\Users\Toluquilla\Desktop\JUN - JULIO 2019\05 - JUL - 9 HRS. PERSONAL DE DESA. AGROP. RETIRANDO ESCOMBRO DEL ESTACIONAMIENTO DE LA DELEGACIÓN\20190705_09555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1026" name="Picture 2" descr="C:\Users\Toluquilla\Desktop\JUN - JULIO 2019\09 - JUL 11HRS. PERS. DELE. LIMPIANDO BOCAS DE TORMENTA EN jAVIER MINA Y ARROYO CHICO\IMG-20190709-WA0012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27" name="Picture 3" descr="C:\Users\Toluquilla\Desktop\JUN - JULIO 2019\09 - JUL 11HRS. PERS. DELE. LIMPIANDO BOCAS DE TORMENTA EN jAVIER MINA Y ARROYO CHICO\IMG-20190709-WA001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857628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2050" name="Picture 2" descr="C:\Users\Toluquilla\Desktop\JUN - JULIO 2019\12 - JUL - 12 HRS. LIMPIEZA DE BOCA DE TORMENTA EN ZARAGOZA Y ARROYO CHICO\IMG-20190712-WA0016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1" name="Picture 3" descr="C:\Users\Toluquilla\Desktop\JUN - JULIO 2019\12 - JUL - 12 HRS. LIMPIEZA DE BOCA DE TORMENTA EN ZARAGOZA Y ARROYO CHICO\IMG-20190712-WA0018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864359"/>
          </a:xfrm>
          <a:prstGeom prst="rect">
            <a:avLst/>
          </a:prstGeom>
          <a:ln>
            <a:noFill/>
          </a:ln>
        </p:spPr>
        <p:txBody>
          <a:bodyPr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Se realizó una Campaña de Descacharrización en la colonia Lomas del Cuatro, con el apoyo de la Secretaría de Salud, Aseo Público      y personal a mi          cargo, recolectando 300 llantas y 6 toneladas de cacharros.</a:t>
            </a:r>
          </a:p>
        </p:txBody>
      </p:sp>
      <p:pic>
        <p:nvPicPr>
          <p:cNvPr id="3074" name="Picture 2" descr="C:\Users\Toluquilla\Desktop\JUN - JULIO 2019\17 - JUL - 10HRS. DESCACHARRIZACIÓN EN LOMAS DEL CUATRO\IMG-20190717-WA0022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567854"/>
            <a:ext cx="360045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5" name="Picture 3" descr="C:\Users\Toluquilla\Desktop\JUN - JULIO 2019\17 - JUL - 10HRS. DESCACHARRIZACIÓN EN LOMAS DEL CUATRO\IMG-20190717-WA0041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15362" name="Picture 2" descr="C:\Users\Toluquilla\Desktop\JUN - JULIO 2019\22 - JUL - LIMPIEZA DE REJILLAS DE BOCAS DE TORMENTA\IMG-20190722-WA0004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5363" name="Picture 3" descr="C:\Users\Toluquilla\Desktop\JUN - JULIO 2019\22 - JUL - LIMPIEZA DE REJILLAS DE BOCAS DE TORMENTA\IMG-20190722-WA0005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</a:t>
            </a:r>
            <a:r>
              <a:rPr lang="es-MX" sz="1600" dirty="0" smtClean="0"/>
              <a:t>un Operativo de Limpieza en la calle Prolongación Morelos al cruce con Camino a la Secundaria, de </a:t>
            </a:r>
            <a:r>
              <a:rPr lang="es-MX" sz="1600" dirty="0" smtClean="0"/>
              <a:t>la colonia Toluquilla.</a:t>
            </a:r>
          </a:p>
        </p:txBody>
      </p:sp>
      <p:pic>
        <p:nvPicPr>
          <p:cNvPr id="3075" name="Picture 3" descr="C:\Users\Toluquilla\Desktop\24 - JUL - 9HRS. PERS. DEL. OP. LIMP. EN PROL. MORELOS Y CAMINO A LA SECUNDARIA\IMG-20190724-WA0008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6" name="Picture 4" descr="C:\Users\Toluquilla\Desktop\24 - JUL - 9HRS. PERS. DEL. OP. LIMP. EN PROL. MORELOS Y CAMINO A LA SECUNDARIA\IMG-20190724-WA0006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43 Ceremonia de Entrega del Premio Nacional de la Cerámica en el Museo Pantaleón Panduro, a la cual fue invitada la Delegada.</a:t>
            </a:r>
          </a:p>
        </p:txBody>
      </p:sp>
      <p:pic>
        <p:nvPicPr>
          <p:cNvPr id="4098" name="Picture 2" descr="C:\Users\Toluquilla\Desktop\JUN - JULIO 2019\28 - JUN - 19 HRS. 43 CEREMONIA DE ENTREGA DEL PREMIO NACIONAL DE LA CERÁMICA\IMG-20190628-WA0034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099" name="Picture 3" descr="C:\Users\Toluquilla\Desktop\JUN - JULIO 2019\28 - JUN - 19 HRS. 43 CEREMONIA DE ENTREGA DEL PREMIO NACIONAL DE LA CERÁMICA\IMG-20190628-WA0027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plática informativa del Plan de Trabajo del Centro de Salud de la colonia Lomas del Cuatro , a la cual fue invitada la Delegada.</a:t>
            </a:r>
          </a:p>
        </p:txBody>
      </p:sp>
      <p:pic>
        <p:nvPicPr>
          <p:cNvPr id="5122" name="Picture 2" descr="C:\Users\Toluquilla\Desktop\JUN - JULIO 2019\01 - JUL - 10 HRS. REUNIÓN EN EL CENTRO DE SALUD DE LOMAS DEL CUATRO\IMG-20190701-WA001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5123" name="Picture 3" descr="C:\Users\Toluquilla\Desktop\JUN - JULIO 2019\01 - JUL - 10 HRS. REUNIÓN EN EL CENTRO DE SALUD DE LOMAS DEL CUATRO\IMG-20190701-WA001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plática informativa de la Prevención del Dengue en la colonia Paseos del Prado, a la cual fue invitada la Delegada.</a:t>
            </a:r>
          </a:p>
        </p:txBody>
      </p:sp>
      <p:pic>
        <p:nvPicPr>
          <p:cNvPr id="6146" name="Picture 2" descr="C:\Users\Toluquilla\Desktop\JUN - JULIO 2019\01 - JUL - 12HRS. PLÁTICA DEL DENGUE EN PASEOS DEL PRADO\IMG-20190701-WA003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6147" name="Picture 3" descr="C:\Users\Toluquilla\Desktop\JUN - JULIO 2019\01 - JUL - 12HRS. PLÁTICA DEL DENGUE EN PASEOS DEL PRADO\IMG-20190701-WA003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llevó a cabo la Inauguración de la calle Loma Azul de la colonia Lomas del Cuatro, a la cual asistió  la Delegada.</a:t>
            </a:r>
          </a:p>
        </p:txBody>
      </p:sp>
      <p:pic>
        <p:nvPicPr>
          <p:cNvPr id="7171" name="Picture 3" descr="C:\Users\Toluquilla\Desktop\JUN - JULIO 2019\02 - JUL - 09 HRS. INAUGURACIÓN DE CALLE LOMA AZUL EN LOMAS DEL 4\IMG-20190702-WA0020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7172" name="Picture 4" descr="C:\Users\Toluquilla\Desktop\JUN - JULIO 2019\02 - JUL - 09 HRS. INAUGURACIÓN DE CALLE LOMA AZUL EN LOMAS DEL 4\IMG-20190702-WA0002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Reparación de 3 Fugas de Agua en la calle López Cotilla frente a los números 06, 52 y 55 de la colonia Toluquilla, con apoyo del Departamento de Agua Potable.</a:t>
            </a:r>
          </a:p>
        </p:txBody>
      </p:sp>
      <p:pic>
        <p:nvPicPr>
          <p:cNvPr id="6" name="Picture 2" descr="C:\Users\Toluquilla\Desktop\JUN - JULIO 2019\02 - JUL - 12HRS. PERS. AGUA POT. REPARÓ FUGAS DE LÓPEZ COTILLA 06, 52 Y 55. TOLU\IMG-20190702-WA004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7" name="Picture 3" descr="C:\Users\Toluquilla\Desktop\JUN - JULIO 2019\02 - JUL - 12HRS. PERS. AGUA POT. REPARÓ FUGAS DE LÓPEZ COTILLA 06, 52 Y 55. TOLU\IMG-20190702-WA004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presentación de Programas de la Secretaría  de Igualdad entre Hombres y Mujeres en la Presidencia de San Pedro Tlaquepaque, a la cual asistió la Delegada.</a:t>
            </a:r>
          </a:p>
        </p:txBody>
      </p:sp>
      <p:pic>
        <p:nvPicPr>
          <p:cNvPr id="8194" name="Picture 2" descr="C:\Users\Toluquilla\Desktop\JUN - JULIO 2019\02 - JUL - 14 HRS. DELEGADA ASISTIÓ A PRESENTACIÓN DE PROGRAMAS DE LA SEC. DE IGUALDAD ENTRE MUJERES Y HOMBRES\IMG-20190702-WA003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8195" name="Picture 3" descr="C:\Users\Toluquilla\Desktop\JUN - JULIO 2019\02 - JUL - 14 HRS. DELEGADA ASISTIÓ A PRESENTACIÓN DE PROGRAMAS DE LA SEC. DE IGUALDAD ENTRE MUJERES Y HOMBRES\IMG-20190702-WA002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Clausura de fin de cursos de la Secundaria No. 58 “Ignacio L. Vallarta” de   la colonia Toluquilla, a la cual la Delegada fue invitada.</a:t>
            </a:r>
          </a:p>
        </p:txBody>
      </p:sp>
      <p:pic>
        <p:nvPicPr>
          <p:cNvPr id="9218" name="Picture 2" descr="C:\Users\Toluquilla\Desktop\JUN - JULIO 2019\05 - JUL - 8.30HRS. FIN DE CURSOS EN SEC. 58\20190705_085439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9219" name="Picture 3" descr="C:\Users\Toluquilla\Desktop\JUN - JULIO 2019\05 - JUL - 8.30HRS. FIN DE CURSOS EN SEC. 58\20190705_08551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88980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Inauguración de los Talleres de Verano de la Biblioteca de Toluquilla, a la cual fue invitada la Delegada.</a:t>
            </a:r>
          </a:p>
        </p:txBody>
      </p:sp>
      <p:pic>
        <p:nvPicPr>
          <p:cNvPr id="10242" name="Picture 2" descr="C:\Users\Toluquilla\Desktop\JUN - JULIO 2019\08 - JUL - 10HRS. INAUGURACIÓN DE LOS TALLERES DE VERANO BIBLIOTECA TOLUQUILLA\IMG-20190708-WA001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243" name="Picture 3" descr="C:\Users\Toluquilla\Desktop\JUN - JULIO 2019\08 - JUL - 10HRS. INAUGURACIÓN DE LOS TALLERES DE VERANO BIBLIOTECA TOLUQUILLA\IMG-20190708-WA001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capacitación de Jóvenes Construyendo del Programa FORTASEG 2019 en el Teatro de Toluquilla, a la cual asistió la Delegada.</a:t>
            </a:r>
          </a:p>
        </p:txBody>
      </p:sp>
      <p:pic>
        <p:nvPicPr>
          <p:cNvPr id="11266" name="Picture 2" descr="C:\Users\Toluquilla\Desktop\JUN - JULIO 2019\12 - JUL - 17HRS. JOVENES EN TOLUQUILLA\IMG-20190712-WA004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1267" name="Picture 3" descr="C:\Users\Toluquilla\Desktop\JUN - JULIO 2019\12 - JUL - 17HRS. JOVENES EN TOLUQUILLA\IMG-20190712-WA0042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la Entrega de Equipamiento para la Operación Policial en la explanada afuera de la Presidencia de San Pedro Tlaquepaque, a la cual asistió la Delegada.</a:t>
            </a:r>
          </a:p>
        </p:txBody>
      </p:sp>
      <p:pic>
        <p:nvPicPr>
          <p:cNvPr id="12290" name="Picture 2" descr="C:\Users\Toluquilla\Desktop\JUN - JULIO 2019\16 - JUL - 10HRS. ENTREGA DE PATRULLAS Y MOTOS PARA LA POLICIA DE TLQ\IMG-20190716-WA0023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2291" name="Picture 3" descr="C:\Users\Toluquilla\Desktop\JUN - JULIO 2019\16 - JUL - 10HRS. ENTREGA DE PATRULLAS Y MOTOS PARA LA POLICIA DE TLQ\IMG-20190716-WA0025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Se realizó una Capacitación del Programa “Te Queremos Jefa” en la planta baja de ésta Delegación, a la cual asistió la Delegada.</a:t>
            </a:r>
          </a:p>
        </p:txBody>
      </p:sp>
      <p:pic>
        <p:nvPicPr>
          <p:cNvPr id="13314" name="Picture 2" descr="C:\Users\Toluquilla\Desktop\JUN - JULIO 2019\18 - JUL - 17 HRS. CAPACITACIÓN TE QUEREMOS JEFA EN DELEGACIÓN\IMG-20190718-WA0018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3316" name="Picture 4" descr="C:\Users\Toluquilla\Desktop\JUN - JULIO 2019\18 - JUL - 17 HRS. CAPACITACIÓN TE QUEREMOS JEFA EN DELEGACIÓN\IMG-20190718-WA002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6 Actividades Complementarias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529209" y="1412776"/>
            <a:ext cx="2314599" cy="36332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Continuación de la capacitación de Jóvenes Construyendo del Programa FORTASEG 2019 en la Casa Ejidal de Toluquilla, a la cual asistió la Delegada.</a:t>
            </a:r>
          </a:p>
        </p:txBody>
      </p:sp>
      <p:pic>
        <p:nvPicPr>
          <p:cNvPr id="14338" name="Picture 2" descr="C:\Users\Toluquilla\Desktop\JUN - JULIO 2019\19 - JUL - CONTINÚAN CAPACITACIONES DE FORTASEG 2019\IMG-20190719-WA0087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4339" name="Picture 3" descr="C:\Users\Toluquilla\Desktop\JUN - JULIO 2019\19 - JUL - CONTINÚAN CAPACITACIONES DE FORTASEG 2019\IMG-20190719-WA0089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898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</a:t>
            </a:r>
            <a:r>
              <a:rPr lang="es-MX" sz="1600" dirty="0" smtClean="0"/>
              <a:t>Rehabilitación de la cancha deportiva de  la calle </a:t>
            </a:r>
            <a:r>
              <a:rPr lang="es-MX" sz="1600" dirty="0" smtClean="0"/>
              <a:t>Francisco Silva Romero entre Loma del Sur y Río Hondo de la colonia Lomas del </a:t>
            </a:r>
            <a:r>
              <a:rPr lang="es-MX" sz="1600" dirty="0" smtClean="0"/>
              <a:t>Cuatro</a:t>
            </a:r>
            <a:r>
              <a:rPr lang="es-MX" sz="1600" dirty="0" smtClean="0"/>
              <a:t>, </a:t>
            </a:r>
            <a:r>
              <a:rPr lang="es-MX" sz="1600" dirty="0" smtClean="0"/>
              <a:t>con apoyo </a:t>
            </a:r>
            <a:r>
              <a:rPr lang="es-MX" sz="1600" dirty="0" smtClean="0"/>
              <a:t>de COMUDE</a:t>
            </a:r>
            <a:endParaRPr lang="es-MX" sz="1600" dirty="0" smtClean="0"/>
          </a:p>
        </p:txBody>
      </p:sp>
      <p:pic>
        <p:nvPicPr>
          <p:cNvPr id="1026" name="Picture 2" descr="C:\Users\Toluquilla\Desktop\23 - JUL - 12HRS COMUDE REHABILITANDO CANCHA DE LOMAS DEL CUATRO\IMG-20190723-WA001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27" name="Picture 3" descr="C:\Users\Toluquilla\Desktop\23 - JUL - 12HRS COMUDE REHABILITANDO CANCHA DE LOMAS DEL CUATRO\IMG-20190723-WA001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662" y="1211349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 smtClean="0"/>
              <a:t>3. Visitas a Colonias                                                                                                              Julio - 2019</a:t>
            </a:r>
            <a:endParaRPr lang="es-MX" sz="16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3 Marcador de texto"/>
          <p:cNvSpPr txBox="1">
            <a:spLocks/>
          </p:cNvSpPr>
          <p:nvPr/>
        </p:nvSpPr>
        <p:spPr>
          <a:xfrm>
            <a:off x="457201" y="1556792"/>
            <a:ext cx="2242592" cy="384929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es-MX" dirty="0" smtClean="0"/>
          </a:p>
          <a:p>
            <a:pPr marL="0" indent="0" algn="just">
              <a:buNone/>
              <a:defRPr/>
            </a:pPr>
            <a:r>
              <a:rPr lang="es-MX" sz="1600" dirty="0" smtClean="0"/>
              <a:t>Verificación de la </a:t>
            </a:r>
            <a:r>
              <a:rPr lang="es-MX" sz="1600" dirty="0" smtClean="0"/>
              <a:t>Poda de los árboles que se encuentran afuera de ésta Delegación, </a:t>
            </a:r>
            <a:r>
              <a:rPr lang="es-MX" sz="1600" dirty="0" smtClean="0"/>
              <a:t>con apoyo </a:t>
            </a:r>
            <a:r>
              <a:rPr lang="es-MX" sz="1600" dirty="0" smtClean="0"/>
              <a:t>de la Dirección de Parques y Jardines.</a:t>
            </a:r>
            <a:endParaRPr lang="es-MX" sz="1600" dirty="0" smtClean="0"/>
          </a:p>
        </p:txBody>
      </p:sp>
      <p:pic>
        <p:nvPicPr>
          <p:cNvPr id="2050" name="Picture 2" descr="C:\Users\Toluquilla\Desktop\25- JUL - 8HRS. PERS. PARQ. PODANDO ÁRBOLES DE LA DELEGACIÓN\20190725_085002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1" name="Picture 3" descr="C:\Users\Toluquilla\Desktop\25- JUL - 8HRS. PERS. PARQ. PODANDO ÁRBOLES DE LA DELEGACIÓN\20190725_085019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7922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Personal a mi cargo en coordinación con el Departamento de Parques y Jardines, realizaron un Operativo de Limpieza en el cruce de Arroyo Chico y Pino Suárez, de la colonia Toluquilla.</a:t>
            </a:r>
          </a:p>
        </p:txBody>
      </p:sp>
      <p:pic>
        <p:nvPicPr>
          <p:cNvPr id="2050" name="Picture 2" descr="C:\Users\Toluquilla\Desktop\JUN - JULIO 2019\26 - JUN - 8HRS. PERS. DELE. Y PARQUES. OP. LIMPIEZA EN ARROYO CHICO\IMG-20190626-WA0000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000" y="1500174"/>
            <a:ext cx="216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2" name="Picture 4" descr="C:\Users\Toluquilla\Desktop\JUN - JULIO 2019\26 - JUN - 8HRS. PERS. DELE. Y PARQUES. OP. LIMPIEZA EN ARROYO CHICO\IMG-20190626-WA0003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16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2053" name="Picture 5" descr="C:\Users\Toluquilla\Desktop\JUN - JULIO 2019\26 - JUN - 8HRS. PERS. DELE. Y PARQUES. OP. LIMPIEZA EN ARROYO CHICO\IMG-20190626-WA0011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3076" name="Picture 4" descr="C:\Users\Toluquilla\Desktop\JUN - JULIO 2019\28 - JUN - 11 HRS. LIMPIEZA DE BOCAS DE TORMENTA EN ARROYO CHICO Y MORELOS. TOL\IMG-20190628-WA0006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7" name="Picture 5" descr="C:\Users\Toluquilla\Desktop\JUN - JULIO 2019\28 - JUN - 11 HRS. LIMPIEZA DE BOCAS DE TORMENTA EN ARROYO CHICO Y MORELOS. TOL\IMG-20190628-WA0010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857628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MX" sz="1600" dirty="0" smtClean="0"/>
              <a:t>	Personal a mi cargo en coordinación con el Departamento de Parques y Jardines, realizaron un Operativo de Limpieza en el cruce de Arroyo Chico y 16 de Septiembre, de la colonia Toluquilla.</a:t>
            </a:r>
          </a:p>
        </p:txBody>
      </p:sp>
      <p:pic>
        <p:nvPicPr>
          <p:cNvPr id="2053" name="Picture 5" descr="C:\Users\Toluquilla\Desktop\JUN - JULIO 2019\26 - JUN - 8HRS. PERS. DELE. Y PARQUES. OP. LIMPIEZA EN ARROYO CHICO\IMG-20190626-WA001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000504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098" name="Picture 2" descr="C:\Users\Toluquilla\Desktop\JUN - JULIO 2019\28 - JUN - 09 HRS. OP. LIMPIEZA EN ARROYO CHICO Y 16 DE SEPTIEMBRE. TOLU\1.jpg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00174"/>
            <a:ext cx="2159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4099" name="Picture 3" descr="C:\Users\Toluquilla\Desktop\JUN - JULIO 2019\28 - JUN - 09 HRS. OP. LIMPIEZA EN ARROYO CHICO Y 16 DE SEPTIEMBRE. TOLU\6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00174"/>
            <a:ext cx="216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Personal a mi cargo realizó la limpieza de las rejillas de las bocas de tormenta ubicadas en  Arroyo Chico esquina Morelos, y  en el cruce con Zaragoza de la colonia Toluquilla.</a:t>
            </a:r>
          </a:p>
        </p:txBody>
      </p:sp>
      <p:pic>
        <p:nvPicPr>
          <p:cNvPr id="3074" name="Picture 2" descr="C:\Users\Toluquilla\Desktop\JUN - JULIO 2019\26 - JUN - 14 HRS. RETIRO DE BASURA DE BOCA DE TORMENTA EN ARROYO CHICO Y MORELOS Y ARROYO CHICO Y ZARAGOZA. TOLU\IMG-20190626-WA0020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5" name="Picture 3" descr="C:\Users\Toluquilla\Desktop\JUN - JULIO 2019\26 - JUN - 14 HRS. RETIRO DE BASURA DE BOCA DE TORMENTA EN ARROYO CHICO Y MORELOS Y ARROYO CHICO Y ZARAGOZA. TOLU\IMG-20190626-WA0024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600" dirty="0"/>
              <a:t>4.- Brigadas de mantenimiento y recuperación de espacios </a:t>
            </a:r>
            <a:r>
              <a:rPr lang="es-MX" sz="1600" dirty="0" smtClean="0"/>
              <a:t>públicos                       Julio - 2019</a:t>
            </a:r>
            <a:endParaRPr lang="es-MX" sz="16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3 Marcador de texto"/>
          <p:cNvSpPr txBox="1">
            <a:spLocks/>
          </p:cNvSpPr>
          <p:nvPr/>
        </p:nvSpPr>
        <p:spPr>
          <a:xfrm>
            <a:off x="251520" y="2564905"/>
            <a:ext cx="2448272" cy="2642345"/>
          </a:xfrm>
          <a:prstGeom prst="rect">
            <a:avLst/>
          </a:prstGeom>
          <a:ln>
            <a:noFill/>
          </a:ln>
        </p:spPr>
        <p:txBody>
          <a:bodyPr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s-MX" sz="1600" dirty="0" smtClean="0"/>
              <a:t>	Se realizó una Campaña de Descacharrización en la colonia Paseos del Prado, con el apoyo de la Secretaría de Salud, Aseo Público y personal a mi cargo, recolectando 40 llantas y 7 toneladas de cacharros.</a:t>
            </a:r>
          </a:p>
        </p:txBody>
      </p:sp>
      <p:pic>
        <p:nvPicPr>
          <p:cNvPr id="5122" name="Picture 2" descr="C:\Users\Toluquilla\Desktop\JUN - JULIO 2019\03 - JUL - 10HRS. DESCACHARRIZACIÓN EN PASEOS DEL PRADO. 7 toneladas y 40 llantas\IMG-20190703-WA0015.jp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00174"/>
            <a:ext cx="3600000" cy="21605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5123" name="Picture 3" descr="C:\Users\Toluquilla\Desktop\JUN - JULIO 2019\03 - JUL - 10HRS. DESCACHARRIZACIÓN EN PASEOS DEL PRADO. 7 toneladas y 40 llantas\IMG-20190703-WA0018.jp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3600000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647</Words>
  <Application>Microsoft Office PowerPoint</Application>
  <PresentationFormat>Presentación en pantalla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Toluquilla</cp:lastModifiedBy>
  <cp:revision>126</cp:revision>
  <cp:lastPrinted>2019-06-12T17:47:59Z</cp:lastPrinted>
  <dcterms:created xsi:type="dcterms:W3CDTF">2019-04-12T15:45:24Z</dcterms:created>
  <dcterms:modified xsi:type="dcterms:W3CDTF">2019-07-26T15:57:58Z</dcterms:modified>
</cp:coreProperties>
</file>