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2" r:id="rId2"/>
    <p:sldId id="279" r:id="rId3"/>
    <p:sldId id="280" r:id="rId4"/>
    <p:sldId id="281" r:id="rId5"/>
    <p:sldId id="282" r:id="rId6"/>
    <p:sldId id="285" r:id="rId7"/>
    <p:sldId id="289" r:id="rId8"/>
    <p:sldId id="270" r:id="rId9"/>
    <p:sldId id="271" r:id="rId10"/>
    <p:sldId id="290" r:id="rId11"/>
    <p:sldId id="272" r:id="rId12"/>
    <p:sldId id="291" r:id="rId13"/>
    <p:sldId id="292" r:id="rId14"/>
    <p:sldId id="273" r:id="rId15"/>
    <p:sldId id="274" r:id="rId16"/>
    <p:sldId id="275" r:id="rId17"/>
    <p:sldId id="293" r:id="rId18"/>
    <p:sldId id="284" r:id="rId19"/>
    <p:sldId id="294" r:id="rId20"/>
    <p:sldId id="295" r:id="rId21"/>
    <p:sldId id="296" r:id="rId22"/>
    <p:sldId id="286" r:id="rId23"/>
    <p:sldId id="287" r:id="rId24"/>
    <p:sldId id="297" r:id="rId2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4660"/>
  </p:normalViewPr>
  <p:slideViewPr>
    <p:cSldViewPr>
      <p:cViewPr>
        <p:scale>
          <a:sx n="77" d="100"/>
          <a:sy n="77" d="100"/>
        </p:scale>
        <p:origin x="-33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27BEE-4193-42BD-A2C6-D0C7F9FEAF21}" type="datetimeFigureOut">
              <a:rPr lang="es-ES" smtClean="0"/>
              <a:t>02/08/2019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80A76-8CD6-491D-9A5C-5D6BD1DE8C53}" type="slidenum">
              <a:rPr lang="es-ES" smtClean="0"/>
              <a:t>‹Nº›</a:t>
            </a:fld>
            <a:endParaRPr lang="es-ES"/>
          </a:p>
        </p:txBody>
      </p:sp>
    </p:spTree>
    <p:extLst>
      <p:ext uri="{BB962C8B-B14F-4D97-AF65-F5344CB8AC3E}">
        <p14:creationId xmlns:p14="http://schemas.microsoft.com/office/powerpoint/2010/main" val="372407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EC80A76-8CD6-491D-9A5C-5D6BD1DE8C53}" type="slidenum">
              <a:rPr lang="es-ES" smtClean="0"/>
              <a:t>1</a:t>
            </a:fld>
            <a:endParaRPr lang="es-ES"/>
          </a:p>
        </p:txBody>
      </p:sp>
    </p:spTree>
    <p:extLst>
      <p:ext uri="{BB962C8B-B14F-4D97-AF65-F5344CB8AC3E}">
        <p14:creationId xmlns:p14="http://schemas.microsoft.com/office/powerpoint/2010/main" val="350095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76386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8224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32084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01196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7147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6493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576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105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387997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95951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02/08/2019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5487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4C5AB-0384-44CF-8A76-84DE126730C5}" type="datetimeFigureOut">
              <a:rPr lang="es-MX" smtClean="0"/>
              <a:t>02/08/2019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4780C-8FBC-46F3-8A0C-790447E79E1B}" type="slidenum">
              <a:rPr lang="es-MX" smtClean="0"/>
              <a:t>‹Nº›</a:t>
            </a:fld>
            <a:endParaRPr lang="es-MX"/>
          </a:p>
        </p:txBody>
      </p:sp>
    </p:spTree>
    <p:extLst>
      <p:ext uri="{BB962C8B-B14F-4D97-AF65-F5344CB8AC3E}">
        <p14:creationId xmlns:p14="http://schemas.microsoft.com/office/powerpoint/2010/main" val="13859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 a Colonias/ Fuga de Drenaje</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smtClean="0"/>
              <a:t>Se superviso, reporto y reparo una fuga de agua de drenaje  en la calle 16 de Septiembre esquina Francisco I Madero a la Dirección Agua Potable y Alcantarillado.</a:t>
            </a:r>
          </a:p>
          <a:p>
            <a:pPr algn="just"/>
            <a:endParaRPr lang="es-MX" sz="1400" dirty="0" smtClean="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9.56.26 AM.jpeg"/>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337057"/>
            <a:ext cx="5184576" cy="2179052"/>
          </a:xfrm>
          <a:prstGeom prst="rect">
            <a:avLst/>
          </a:prstGeom>
          <a:noFill/>
          <a:ln>
            <a:noFill/>
          </a:ln>
        </p:spPr>
      </p:pic>
      <p:pic>
        <p:nvPicPr>
          <p:cNvPr id="20" name="19 Imagen" descr="D:\mis documentos\DELEGACION SANTA ANITA\OFICIOS 2019\FOTOS\JULIO 19\WhatsApp Image 2019-07-31 at 9.56.27 AM.jpeg"/>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768123"/>
            <a:ext cx="5184576" cy="2325173"/>
          </a:xfrm>
          <a:prstGeom prst="rect">
            <a:avLst/>
          </a:prstGeom>
          <a:noFill/>
          <a:ln>
            <a:noFill/>
          </a:ln>
        </p:spPr>
      </p:pic>
    </p:spTree>
    <p:extLst>
      <p:ext uri="{BB962C8B-B14F-4D97-AF65-F5344CB8AC3E}">
        <p14:creationId xmlns:p14="http://schemas.microsoft.com/office/powerpoint/2010/main" val="2415860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Limpieza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smtClean="0"/>
              <a:t>Se realizo la limpieza y levantamiento de basura y ramas</a:t>
            </a:r>
            <a:r>
              <a:rPr lang="es-MX" sz="1400" dirty="0"/>
              <a:t> </a:t>
            </a:r>
            <a:r>
              <a:rPr lang="es-MX" sz="1400" dirty="0" smtClean="0"/>
              <a:t>en la  Colonia España todo esto con el apoyo de la Dirección Parques y Jardines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9.58.56 AM(1).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340769"/>
            <a:ext cx="5120952" cy="2175340"/>
          </a:xfrm>
          <a:prstGeom prst="rect">
            <a:avLst/>
          </a:prstGeom>
          <a:noFill/>
          <a:ln>
            <a:noFill/>
          </a:ln>
        </p:spPr>
      </p:pic>
      <p:pic>
        <p:nvPicPr>
          <p:cNvPr id="20" name="19 Imagen" descr="D:\mis documentos\DELEGACION SANTA ANITA\OFICIOS 2019\FOTOS\JULIO 19\WhatsApp Image 2019-07-31 at 9.58.56 AM.jpeg"/>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717032"/>
            <a:ext cx="5093777" cy="2402840"/>
          </a:xfrm>
          <a:prstGeom prst="rect">
            <a:avLst/>
          </a:prstGeom>
          <a:noFill/>
          <a:ln>
            <a:noFill/>
          </a:ln>
        </p:spPr>
      </p:pic>
    </p:spTree>
    <p:extLst>
      <p:ext uri="{BB962C8B-B14F-4D97-AF65-F5344CB8AC3E}">
        <p14:creationId xmlns:p14="http://schemas.microsoft.com/office/powerpoint/2010/main" val="3467923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893100"/>
          </a:xfrm>
          <a:prstGeom prst="rect">
            <a:avLst/>
          </a:prstGeom>
          <a:noFill/>
        </p:spPr>
        <p:txBody>
          <a:bodyPr wrap="square" rtlCol="0">
            <a:spAutoFit/>
          </a:bodyPr>
          <a:lstStyle/>
          <a:p>
            <a:pPr algn="just"/>
            <a:r>
              <a:rPr lang="es-MX" sz="1400" dirty="0" smtClean="0"/>
              <a:t>Se realizo en Bacheo General de la calle Agustín Rivera en sus cruces con Donato Guerra y 16 de Septiembre de la Delegación Municipal, todo esto con el apoyo de la Cuadrilla de Empedradores de la Dirección de Mantenimiento a Vialidades y Pavimentos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10.06.11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55724"/>
            <a:ext cx="5184576" cy="2217292"/>
          </a:xfrm>
          <a:prstGeom prst="rect">
            <a:avLst/>
          </a:prstGeom>
          <a:noFill/>
          <a:ln>
            <a:noFill/>
          </a:ln>
        </p:spPr>
      </p:pic>
      <p:pic>
        <p:nvPicPr>
          <p:cNvPr id="20" name="19 Imagen" descr="D:\mis documentos\DELEGACION SANTA ANITA\OFICIOS 2019\FOTOS\JULIO 19\WhatsApp Image 2019-07-31 at 10.06.11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789040"/>
            <a:ext cx="5184576" cy="2272918"/>
          </a:xfrm>
          <a:prstGeom prst="rect">
            <a:avLst/>
          </a:prstGeom>
          <a:noFill/>
          <a:ln>
            <a:noFill/>
          </a:ln>
        </p:spPr>
      </p:pic>
    </p:spTree>
    <p:extLst>
      <p:ext uri="{BB962C8B-B14F-4D97-AF65-F5344CB8AC3E}">
        <p14:creationId xmlns:p14="http://schemas.microsoft.com/office/powerpoint/2010/main" val="4092821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677656"/>
          </a:xfrm>
          <a:prstGeom prst="rect">
            <a:avLst/>
          </a:prstGeom>
          <a:noFill/>
        </p:spPr>
        <p:txBody>
          <a:bodyPr wrap="square" rtlCol="0">
            <a:spAutoFit/>
          </a:bodyPr>
          <a:lstStyle/>
          <a:p>
            <a:pPr algn="just"/>
            <a:r>
              <a:rPr lang="es-MX" sz="1400" dirty="0" smtClean="0"/>
              <a:t>Se realizo en Bacheo General de la calle Arroyo Norte, Fraccionamiento Ojo de Agua, de la Delegación Municipal, todo esto con el apoyo de la Cuadrilla de Empedradores de la Dirección de Mantenimiento a Vialidades y Pavimentos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10.10.52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412776"/>
            <a:ext cx="5184576" cy="2016224"/>
          </a:xfrm>
          <a:prstGeom prst="rect">
            <a:avLst/>
          </a:prstGeom>
          <a:noFill/>
          <a:ln>
            <a:noFill/>
          </a:ln>
        </p:spPr>
      </p:pic>
      <p:pic>
        <p:nvPicPr>
          <p:cNvPr id="18" name="17 Imagen" descr="D:\mis documentos\DELEGACION SANTA ANITA\OFICIOS 2019\FOTOS\JULIO 19\WhatsApp Image 2019-07-31 at 10.10.52 A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645024"/>
            <a:ext cx="5184576" cy="2160240"/>
          </a:xfrm>
          <a:prstGeom prst="rect">
            <a:avLst/>
          </a:prstGeom>
          <a:noFill/>
          <a:ln>
            <a:noFill/>
          </a:ln>
        </p:spPr>
      </p:pic>
    </p:spTree>
    <p:extLst>
      <p:ext uri="{BB962C8B-B14F-4D97-AF65-F5344CB8AC3E}">
        <p14:creationId xmlns:p14="http://schemas.microsoft.com/office/powerpoint/2010/main" val="2344401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893100"/>
          </a:xfrm>
          <a:prstGeom prst="rect">
            <a:avLst/>
          </a:prstGeom>
          <a:noFill/>
        </p:spPr>
        <p:txBody>
          <a:bodyPr wrap="square" rtlCol="0">
            <a:spAutoFit/>
          </a:bodyPr>
          <a:lstStyle/>
          <a:p>
            <a:pPr algn="just"/>
            <a:r>
              <a:rPr lang="es-MX" sz="1400" dirty="0" smtClean="0"/>
              <a:t>Se realizo en Bacheo General de la calle Ocampo en sus cruces con Aquiles Serdán y Matamoros, de la Delegación Municipal, todo esto con el apoyo de la Cuadrilla de Empedradores de la Dirección de Mantenimiento a Vialidades y Pavimentos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10.18.48 AM.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354544"/>
            <a:ext cx="5184576" cy="2146464"/>
          </a:xfrm>
          <a:prstGeom prst="rect">
            <a:avLst/>
          </a:prstGeom>
          <a:noFill/>
          <a:ln>
            <a:noFill/>
          </a:ln>
        </p:spPr>
      </p:pic>
      <p:pic>
        <p:nvPicPr>
          <p:cNvPr id="20" name="19 Imagen" descr="D:\mis documentos\DELEGACION SANTA ANITA\OFICIOS 2019\FOTOS\JULIO 19\WhatsApp Image 2019-07-31 at 10.18.49 AM.jpeg"/>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775149"/>
            <a:ext cx="5120952" cy="2317750"/>
          </a:xfrm>
          <a:prstGeom prst="rect">
            <a:avLst/>
          </a:prstGeom>
          <a:noFill/>
          <a:ln>
            <a:noFill/>
          </a:ln>
        </p:spPr>
      </p:pic>
    </p:spTree>
    <p:extLst>
      <p:ext uri="{BB962C8B-B14F-4D97-AF65-F5344CB8AC3E}">
        <p14:creationId xmlns:p14="http://schemas.microsoft.com/office/powerpoint/2010/main" val="348459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893100"/>
          </a:xfrm>
          <a:prstGeom prst="rect">
            <a:avLst/>
          </a:prstGeom>
          <a:noFill/>
        </p:spPr>
        <p:txBody>
          <a:bodyPr wrap="square" rtlCol="0">
            <a:spAutoFit/>
          </a:bodyPr>
          <a:lstStyle/>
          <a:p>
            <a:pPr algn="just"/>
            <a:r>
              <a:rPr lang="es-MX" sz="1400" dirty="0" smtClean="0"/>
              <a:t>Se realizo en Bacheo General con asfalto frio de la calle Sevilla esquina Camino Real a Colima de la Delegación Municipal, todo esto con el apoyo de la Cuadrilla de Empedradores de la Dirección de Mantenimiento a Vialidades y Pavimentos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Junio 19</a:t>
            </a:r>
          </a:p>
        </p:txBody>
      </p:sp>
      <p:pic>
        <p:nvPicPr>
          <p:cNvPr id="13" name="12 Imagen" descr="D:\mis documentos\DELEGACION SANTA ANITA\OFICIOS 2019\FOTOS\JULIO 19\WhatsApp Image 2019-07-31 at 10.10.08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415174"/>
            <a:ext cx="5184575" cy="2083435"/>
          </a:xfrm>
          <a:prstGeom prst="rect">
            <a:avLst/>
          </a:prstGeom>
          <a:noFill/>
          <a:ln>
            <a:noFill/>
          </a:ln>
        </p:spPr>
      </p:pic>
      <p:pic>
        <p:nvPicPr>
          <p:cNvPr id="18" name="17 Imagen" descr="D:\mis documentos\DELEGACION SANTA ANITA\OFICIOS 2019\FOTOS\JULIO 19\WhatsApp Image 2019-07-31 at 10.10.08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39" y="3644522"/>
            <a:ext cx="5184575" cy="2304758"/>
          </a:xfrm>
          <a:prstGeom prst="rect">
            <a:avLst/>
          </a:prstGeom>
          <a:noFill/>
          <a:ln>
            <a:noFill/>
          </a:ln>
        </p:spPr>
      </p:pic>
    </p:spTree>
    <p:extLst>
      <p:ext uri="{BB962C8B-B14F-4D97-AF65-F5344CB8AC3E}">
        <p14:creationId xmlns:p14="http://schemas.microsoft.com/office/powerpoint/2010/main" val="55338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Poda</a:t>
            </a:r>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06548" y="1484784"/>
            <a:ext cx="2448272" cy="3108543"/>
          </a:xfrm>
          <a:prstGeom prst="rect">
            <a:avLst/>
          </a:prstGeom>
          <a:noFill/>
        </p:spPr>
        <p:txBody>
          <a:bodyPr wrap="square" rtlCol="0">
            <a:spAutoFit/>
          </a:bodyPr>
          <a:lstStyle/>
          <a:p>
            <a:pPr algn="just"/>
            <a:r>
              <a:rPr lang="es-MX" sz="1400" dirty="0" smtClean="0"/>
              <a:t>Se realizo poda estética de varios arboles que se encuentran en la Secundaria Técnica #27 en la calle Sevilla esquina Calzada Virgen de la Candelaria en el Fraccionamiento La Candelaria,</a:t>
            </a:r>
          </a:p>
          <a:p>
            <a:pPr algn="just"/>
            <a:r>
              <a:rPr lang="es-MX" sz="1400" dirty="0" smtClean="0"/>
              <a:t>todo esto con el apoyo de la Dirección de Parques y Jardines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10.14.22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3" y="1260474"/>
            <a:ext cx="2592287" cy="2312542"/>
          </a:xfrm>
          <a:prstGeom prst="rect">
            <a:avLst/>
          </a:prstGeom>
          <a:noFill/>
          <a:ln>
            <a:noFill/>
          </a:ln>
        </p:spPr>
      </p:pic>
      <p:pic>
        <p:nvPicPr>
          <p:cNvPr id="20" name="19 Imagen" descr="D:\mis documentos\DELEGACION SANTA ANITA\OFICIOS 2019\FOTOS\JULIO 19\WhatsApp Image 2019-07-31 at 10.14.22 A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480" y="1260474"/>
            <a:ext cx="2571936" cy="2349500"/>
          </a:xfrm>
          <a:prstGeom prst="rect">
            <a:avLst/>
          </a:prstGeom>
          <a:noFill/>
          <a:ln>
            <a:noFill/>
          </a:ln>
        </p:spPr>
      </p:pic>
      <p:pic>
        <p:nvPicPr>
          <p:cNvPr id="21" name="20 Imagen" descr="D:\mis documentos\DELEGACION SANTA ANITA\OFICIOS 2019\FOTOS\JULIO 19\WhatsApp Image 2019-07-31 at 10.14.22 AM(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3" y="3734013"/>
            <a:ext cx="5256583" cy="2287275"/>
          </a:xfrm>
          <a:prstGeom prst="rect">
            <a:avLst/>
          </a:prstGeom>
          <a:noFill/>
          <a:ln>
            <a:noFill/>
          </a:ln>
        </p:spPr>
      </p:pic>
    </p:spTree>
    <p:extLst>
      <p:ext uri="{BB962C8B-B14F-4D97-AF65-F5344CB8AC3E}">
        <p14:creationId xmlns:p14="http://schemas.microsoft.com/office/powerpoint/2010/main" val="3796533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Limpieza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smtClean="0"/>
              <a:t>Se realizo el reporte y barrio y se levanto la basura de la calle 5 de Mayo esquina Agustín </a:t>
            </a:r>
            <a:r>
              <a:rPr lang="es-MX" sz="1400" dirty="0"/>
              <a:t>Rivera todo esto con el apoyo de la Dirección </a:t>
            </a:r>
            <a:r>
              <a:rPr lang="es-MX" sz="1400" dirty="0" smtClean="0"/>
              <a:t>de Aseo Publico de este Ayuntamiento.</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0" name="9 Imagen" descr="D:\mis documentos\DELEGACION SANTA ANITA\OFICIOS 2019\FOTOS\JULIO 19\WhatsApp Image 2019-07-31 at 10.21.19 AM.jpeg"/>
          <p:cNvPicPr/>
          <p:nvPr/>
        </p:nvPicPr>
        <p:blipFill rotWithShape="1">
          <a:blip r:embed="rId2">
            <a:extLst>
              <a:ext uri="{28A0092B-C50C-407E-A947-70E740481C1C}">
                <a14:useLocalDpi xmlns:a14="http://schemas.microsoft.com/office/drawing/2010/main" val="0"/>
              </a:ext>
            </a:extLst>
          </a:blip>
          <a:srcRect t="19713" b="21151"/>
          <a:stretch/>
        </p:blipFill>
        <p:spPr bwMode="auto">
          <a:xfrm>
            <a:off x="3059832" y="1340768"/>
            <a:ext cx="5256584" cy="2175341"/>
          </a:xfrm>
          <a:prstGeom prst="rect">
            <a:avLst/>
          </a:prstGeom>
          <a:noFill/>
          <a:ln>
            <a:noFill/>
          </a:ln>
          <a:extLst>
            <a:ext uri="{53640926-AAD7-44D8-BBD7-CCE9431645EC}">
              <a14:shadowObscured xmlns:a14="http://schemas.microsoft.com/office/drawing/2010/main"/>
            </a:ext>
          </a:extLst>
        </p:spPr>
      </p:pic>
      <p:pic>
        <p:nvPicPr>
          <p:cNvPr id="11" name="10 Imagen" descr="D:\mis documentos\DELEGACION SANTA ANITA\OFICIOS 2019\FOTOS\JULIO 19\WhatsApp Image 2019-07-31 at 10.21.21 AM.jpeg"/>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795830"/>
            <a:ext cx="5256584" cy="2369474"/>
          </a:xfrm>
          <a:prstGeom prst="rect">
            <a:avLst/>
          </a:prstGeom>
          <a:noFill/>
          <a:ln>
            <a:noFill/>
          </a:ln>
        </p:spPr>
      </p:pic>
    </p:spTree>
    <p:extLst>
      <p:ext uri="{BB962C8B-B14F-4D97-AF65-F5344CB8AC3E}">
        <p14:creationId xmlns:p14="http://schemas.microsoft.com/office/powerpoint/2010/main" val="2938013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Boca de Tormenta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1600438"/>
          </a:xfrm>
          <a:prstGeom prst="rect">
            <a:avLst/>
          </a:prstGeom>
          <a:noFill/>
        </p:spPr>
        <p:txBody>
          <a:bodyPr wrap="square" rtlCol="0">
            <a:spAutoFit/>
          </a:bodyPr>
          <a:lstStyle/>
          <a:p>
            <a:pPr algn="just"/>
            <a:r>
              <a:rPr lang="es-MX" sz="1400" dirty="0"/>
              <a:t>Se </a:t>
            </a:r>
            <a:r>
              <a:rPr lang="es-MX" sz="1400" dirty="0" smtClean="0"/>
              <a:t>levanto </a:t>
            </a:r>
            <a:r>
              <a:rPr lang="es-MX" sz="1400" dirty="0"/>
              <a:t>el reporte y se realizo </a:t>
            </a:r>
            <a:r>
              <a:rPr lang="es-MX" sz="1400" dirty="0" smtClean="0"/>
              <a:t>la soldadura de la  </a:t>
            </a:r>
            <a:r>
              <a:rPr lang="es-MX" sz="1400" dirty="0"/>
              <a:t>Boca de Tormenta en la </a:t>
            </a:r>
            <a:r>
              <a:rPr lang="es-MX" sz="1400" dirty="0" smtClean="0"/>
              <a:t>calle Ramón Corona esquina Hidalgo, todo esto con el apoyo de </a:t>
            </a:r>
            <a:r>
              <a:rPr lang="es-MX" sz="1400" dirty="0"/>
              <a:t>la Dirección de Agua Potable y Alcantarillado.</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2" name="11 Imagen" descr="D:\mis documentos\DELEGACION SANTA ANITA\OFICIOS 2019\FOTOS\JULIO 19\WhatsApp Image 2019-07-31 at 10.22.31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8957" y="1294512"/>
            <a:ext cx="2563163" cy="2206496"/>
          </a:xfrm>
          <a:prstGeom prst="rect">
            <a:avLst/>
          </a:prstGeom>
          <a:noFill/>
          <a:ln>
            <a:noFill/>
          </a:ln>
        </p:spPr>
      </p:pic>
      <p:pic>
        <p:nvPicPr>
          <p:cNvPr id="13" name="12 Imagen" descr="D:\mis documentos\DELEGACION SANTA ANITA\OFICIOS 2019\FOTOS\JULIO 19\WhatsApp Image 2019-07-31 at 10.22.32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294512"/>
            <a:ext cx="2511896" cy="2206495"/>
          </a:xfrm>
          <a:prstGeom prst="rect">
            <a:avLst/>
          </a:prstGeom>
          <a:noFill/>
          <a:ln>
            <a:noFill/>
          </a:ln>
        </p:spPr>
      </p:pic>
      <p:pic>
        <p:nvPicPr>
          <p:cNvPr id="16" name="15 Imagen" descr="D:\mis documentos\DELEGACION SANTA ANITA\OFICIOS 2019\FOTOS\JULIO 19\WhatsApp Image 2019-07-31 at 10.22.55 AM.jpeg"/>
          <p:cNvPicPr/>
          <p:nvPr/>
        </p:nvPicPr>
        <p:blipFill>
          <a:blip r:embed="rId4">
            <a:extLst>
              <a:ext uri="{28A0092B-C50C-407E-A947-70E740481C1C}">
                <a14:useLocalDpi xmlns:a14="http://schemas.microsoft.com/office/drawing/2010/main" val="0"/>
              </a:ext>
            </a:extLst>
          </a:blip>
          <a:srcRect/>
          <a:stretch>
            <a:fillRect/>
          </a:stretch>
        </p:blipFill>
        <p:spPr bwMode="auto">
          <a:xfrm>
            <a:off x="3088957" y="3725740"/>
            <a:ext cx="5227459" cy="2079523"/>
          </a:xfrm>
          <a:prstGeom prst="rect">
            <a:avLst/>
          </a:prstGeom>
          <a:noFill/>
          <a:ln>
            <a:noFill/>
          </a:ln>
        </p:spPr>
      </p:pic>
    </p:spTree>
    <p:extLst>
      <p:ext uri="{BB962C8B-B14F-4D97-AF65-F5344CB8AC3E}">
        <p14:creationId xmlns:p14="http://schemas.microsoft.com/office/powerpoint/2010/main" val="3648765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Drenaje</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4185761"/>
          </a:xfrm>
          <a:prstGeom prst="rect">
            <a:avLst/>
          </a:prstGeom>
          <a:noFill/>
        </p:spPr>
        <p:txBody>
          <a:bodyPr wrap="square" rtlCol="0">
            <a:spAutoFit/>
          </a:bodyPr>
          <a:lstStyle/>
          <a:p>
            <a:pPr algn="just"/>
            <a:r>
              <a:rPr lang="es-MX" sz="1400" dirty="0" smtClean="0"/>
              <a:t>Se realizo el Destape de Drenaje en la calle Arroyo Oriente, Fraccionamiento Ojo de Agua con la ayuda de la Dirección de Agua Potable y Alcantarillado de este Ayuntamiento.</a:t>
            </a:r>
            <a:endParaRPr lang="es-MX" sz="1400" dirty="0"/>
          </a:p>
          <a:p>
            <a:pPr algn="just"/>
            <a:endParaRPr lang="es-MX" sz="1400" dirty="0"/>
          </a:p>
          <a:p>
            <a:pPr algn="just"/>
            <a:endParaRPr lang="es-MX" sz="1400" dirty="0" smtClean="0"/>
          </a:p>
          <a:p>
            <a:pPr algn="just"/>
            <a:endParaRPr lang="es-MX" sz="1400" dirty="0"/>
          </a:p>
          <a:p>
            <a:pPr algn="just"/>
            <a:endParaRPr lang="es-MX" sz="1400" dirty="0" smtClean="0"/>
          </a:p>
          <a:p>
            <a:pPr algn="just"/>
            <a:endParaRPr lang="es-MX" sz="1400" dirty="0"/>
          </a:p>
          <a:p>
            <a:pPr algn="just"/>
            <a:r>
              <a:rPr lang="es-MX" sz="1400" dirty="0"/>
              <a:t>Se realizo el Destape de Drenaje en la calle </a:t>
            </a:r>
            <a:r>
              <a:rPr lang="es-MX" sz="1400" dirty="0" smtClean="0"/>
              <a:t>Aquiles Serdán esquina Abasolo </a:t>
            </a:r>
            <a:r>
              <a:rPr lang="es-MX" sz="1400" dirty="0"/>
              <a:t>con la ayuda de la Dirección de Agua Potable y Alcantarillado de este Ayuntamiento</a:t>
            </a:r>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2" name="11 Imagen" descr="D:\mis documentos\DELEGACION SANTA ANITA\OFICIOS 2019\FOTOS\JULIO 19\WhatsApp Image 2019-07-31 at 10.26.06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268760"/>
            <a:ext cx="2520280" cy="2520279"/>
          </a:xfrm>
          <a:prstGeom prst="rect">
            <a:avLst/>
          </a:prstGeom>
          <a:noFill/>
          <a:ln>
            <a:noFill/>
          </a:ln>
        </p:spPr>
      </p:pic>
      <p:pic>
        <p:nvPicPr>
          <p:cNvPr id="13" name="12 Imagen" descr="D:\mis documentos\DELEGACION SANTA ANITA\OFICIOS 2019\FOTOS\JULIO 19\WhatsApp Image 2019-07-31 at 10.26.06 A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268759"/>
            <a:ext cx="2511896" cy="2520279"/>
          </a:xfrm>
          <a:prstGeom prst="rect">
            <a:avLst/>
          </a:prstGeom>
          <a:noFill/>
          <a:ln>
            <a:noFill/>
          </a:ln>
        </p:spPr>
      </p:pic>
      <p:pic>
        <p:nvPicPr>
          <p:cNvPr id="16" name="15 Imagen" descr="D:\mis documentos\DELEGACION SANTA ANITA\OFICIOS 2019\FOTOS\JULIO 19\WhatsApp Image 2019-07-31 at 10.27.26 AM.jpeg"/>
          <p:cNvPicPr/>
          <p:nvPr/>
        </p:nvPicPr>
        <p:blipFill>
          <a:blip r:embed="rId4">
            <a:extLst>
              <a:ext uri="{28A0092B-C50C-407E-A947-70E740481C1C}">
                <a14:useLocalDpi xmlns:a14="http://schemas.microsoft.com/office/drawing/2010/main" val="0"/>
              </a:ext>
            </a:extLst>
          </a:blip>
          <a:srcRect/>
          <a:stretch>
            <a:fillRect/>
          </a:stretch>
        </p:blipFill>
        <p:spPr bwMode="auto">
          <a:xfrm>
            <a:off x="3169349" y="3933056"/>
            <a:ext cx="2482771" cy="2232248"/>
          </a:xfrm>
          <a:prstGeom prst="rect">
            <a:avLst/>
          </a:prstGeom>
          <a:noFill/>
          <a:ln>
            <a:noFill/>
          </a:ln>
        </p:spPr>
      </p:pic>
      <p:pic>
        <p:nvPicPr>
          <p:cNvPr id="17" name="16 Imagen" descr="D:\mis documentos\DELEGACION SANTA ANITA\OFICIOS 2019\FOTOS\JULIO 19\WhatsApp Image 2019-07-31 at 10.27.26 AM(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20" y="3933057"/>
            <a:ext cx="2511896" cy="2232248"/>
          </a:xfrm>
          <a:prstGeom prst="rect">
            <a:avLst/>
          </a:prstGeom>
          <a:noFill/>
          <a:ln>
            <a:noFill/>
          </a:ln>
        </p:spPr>
      </p:pic>
    </p:spTree>
    <p:extLst>
      <p:ext uri="{BB962C8B-B14F-4D97-AF65-F5344CB8AC3E}">
        <p14:creationId xmlns:p14="http://schemas.microsoft.com/office/powerpoint/2010/main" val="2215130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Tapas Drenaje</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4401205"/>
          </a:xfrm>
          <a:prstGeom prst="rect">
            <a:avLst/>
          </a:prstGeom>
          <a:noFill/>
        </p:spPr>
        <p:txBody>
          <a:bodyPr wrap="square" rtlCol="0">
            <a:spAutoFit/>
          </a:bodyPr>
          <a:lstStyle/>
          <a:p>
            <a:pPr algn="just"/>
            <a:r>
              <a:rPr lang="es-MX" sz="1400" dirty="0" smtClean="0"/>
              <a:t>Se realizo la instalación de la Tapa de Drenaje en la calle Aquiles Serdán esquina Juárez, con la ayuda de la Dirección de Agua Potable y Alcantarillado y la Dirección de Mantenimiento a Vialidades  de este Ayuntamiento.</a:t>
            </a:r>
            <a:endParaRPr lang="es-MX" sz="1400" dirty="0"/>
          </a:p>
          <a:p>
            <a:pPr algn="just"/>
            <a:endParaRPr lang="es-MX" sz="1400" dirty="0"/>
          </a:p>
          <a:p>
            <a:pPr algn="just"/>
            <a:endParaRPr lang="es-MX" sz="1400" dirty="0" smtClean="0"/>
          </a:p>
          <a:p>
            <a:pPr algn="just"/>
            <a:endParaRPr lang="es-MX" sz="1400" dirty="0" smtClean="0"/>
          </a:p>
          <a:p>
            <a:pPr algn="just"/>
            <a:endParaRPr lang="es-MX" sz="1400" dirty="0"/>
          </a:p>
          <a:p>
            <a:pPr algn="just"/>
            <a:r>
              <a:rPr lang="es-MX" sz="1400" dirty="0"/>
              <a:t>Se realizo la instalación de la Tapa de Drenaje en la calle </a:t>
            </a:r>
            <a:r>
              <a:rPr lang="es-MX" sz="1400" dirty="0" smtClean="0"/>
              <a:t>Abasolo esquina Francisco I Madero, </a:t>
            </a:r>
            <a:r>
              <a:rPr lang="es-MX" sz="1400" dirty="0"/>
              <a:t>con la ayuda de la Dirección de Agua Potable y Alcantarillado de este Ayuntamiento.</a:t>
            </a:r>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8" name="17 Imagen" descr="D:\mis documentos\DELEGACION SANTA ANITA\OFICIOS 2019\FOTOS\JULIO 19\WhatsApp Image 2019-07-31 at 10.31.09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340768"/>
            <a:ext cx="2592288" cy="2304256"/>
          </a:xfrm>
          <a:prstGeom prst="rect">
            <a:avLst/>
          </a:prstGeom>
          <a:noFill/>
          <a:ln>
            <a:noFill/>
          </a:ln>
        </p:spPr>
      </p:pic>
      <p:pic>
        <p:nvPicPr>
          <p:cNvPr id="19" name="18 Imagen" descr="D:\mis documentos\DELEGACION SANTA ANITA\OFICIOS 2019\FOTOS\JULIO 19\WhatsApp Image 2019-07-31 at 10.31.10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340769"/>
            <a:ext cx="2511895" cy="2304256"/>
          </a:xfrm>
          <a:prstGeom prst="rect">
            <a:avLst/>
          </a:prstGeom>
          <a:noFill/>
          <a:ln>
            <a:noFill/>
          </a:ln>
        </p:spPr>
      </p:pic>
      <p:pic>
        <p:nvPicPr>
          <p:cNvPr id="20" name="19 Imagen" descr="D:\mis documentos\DELEGACION SANTA ANITA\OFICIOS 2019\FOTOS\JULIO 19\WhatsApp Image 2019-07-31 at 10.36.36 AM(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4097" y="3862961"/>
            <a:ext cx="2588023" cy="2230335"/>
          </a:xfrm>
          <a:prstGeom prst="rect">
            <a:avLst/>
          </a:prstGeom>
          <a:noFill/>
          <a:ln>
            <a:noFill/>
          </a:ln>
        </p:spPr>
      </p:pic>
      <p:pic>
        <p:nvPicPr>
          <p:cNvPr id="21" name="20 Imagen" descr="D:\mis documentos\DELEGACION SANTA ANITA\OFICIOS 2019\FOTOS\JULIO 19\WhatsApp Image 2019-07-31 at 10.36.36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20" y="3858039"/>
            <a:ext cx="2511896" cy="2235258"/>
          </a:xfrm>
          <a:prstGeom prst="rect">
            <a:avLst/>
          </a:prstGeom>
          <a:noFill/>
          <a:ln>
            <a:noFill/>
          </a:ln>
        </p:spPr>
      </p:pic>
    </p:spTree>
    <p:extLst>
      <p:ext uri="{BB962C8B-B14F-4D97-AF65-F5344CB8AC3E}">
        <p14:creationId xmlns:p14="http://schemas.microsoft.com/office/powerpoint/2010/main" val="4121298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Boca de Tormenta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3108543"/>
          </a:xfrm>
          <a:prstGeom prst="rect">
            <a:avLst/>
          </a:prstGeom>
          <a:noFill/>
        </p:spPr>
        <p:txBody>
          <a:bodyPr wrap="square" rtlCol="0">
            <a:spAutoFit/>
          </a:bodyPr>
          <a:lstStyle/>
          <a:p>
            <a:pPr algn="just"/>
            <a:r>
              <a:rPr lang="es-MX" sz="1400" dirty="0" smtClean="0"/>
              <a:t>Se </a:t>
            </a:r>
            <a:r>
              <a:rPr lang="es-MX" sz="1400" dirty="0" smtClean="0"/>
              <a:t>levanto</a:t>
            </a:r>
            <a:r>
              <a:rPr lang="es-MX" sz="1400" dirty="0" smtClean="0"/>
              <a:t> </a:t>
            </a:r>
            <a:r>
              <a:rPr lang="es-MX" sz="1400" dirty="0" smtClean="0"/>
              <a:t>el reporte y se realizo el levantamiento y colado una Boca de Tormenta en la calle Aquiles Serdán esquina calle Universidad  </a:t>
            </a:r>
            <a:r>
              <a:rPr lang="es-MX" sz="1400" dirty="0"/>
              <a:t>a la Dirección de Agua Potable y </a:t>
            </a:r>
            <a:r>
              <a:rPr lang="es-MX" sz="1400" dirty="0" smtClean="0"/>
              <a:t>Alcantarillado.</a:t>
            </a:r>
          </a:p>
          <a:p>
            <a:pPr algn="just"/>
            <a:endParaRPr lang="es-MX" sz="1400" dirty="0"/>
          </a:p>
          <a:p>
            <a:pPr algn="just"/>
            <a:r>
              <a:rPr lang="es-MX" sz="1400" dirty="0" smtClean="0"/>
              <a:t> </a:t>
            </a:r>
          </a:p>
          <a:p>
            <a:pPr algn="just"/>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8" name="17 Imagen" descr="D:\mis documentos\DELEGACION SANTA ANITA\OFICIOS 2019\FOTOS\JULIO 19\WhatsApp Image 2019-07-31 at 9.59.43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258191"/>
            <a:ext cx="2592288" cy="2386833"/>
          </a:xfrm>
          <a:prstGeom prst="rect">
            <a:avLst/>
          </a:prstGeom>
          <a:noFill/>
          <a:ln>
            <a:noFill/>
          </a:ln>
        </p:spPr>
      </p:pic>
      <p:pic>
        <p:nvPicPr>
          <p:cNvPr id="19" name="18 Imagen" descr="D:\mis documentos\DELEGACION SANTA ANITA\OFICIOS 2019\FOTOS\JULIO 19\WhatsApp Image 2019-07-31 at 9.59.43 A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345" y="1273338"/>
            <a:ext cx="2475447" cy="2371686"/>
          </a:xfrm>
          <a:prstGeom prst="rect">
            <a:avLst/>
          </a:prstGeom>
          <a:noFill/>
          <a:ln>
            <a:noFill/>
          </a:ln>
        </p:spPr>
      </p:pic>
      <p:pic>
        <p:nvPicPr>
          <p:cNvPr id="20" name="19 Imagen" descr="D:\mis documentos\DELEGACION SANTA ANITA\OFICIOS 2019\FOTOS\JULIO 19\WhatsApp Image 2019-07-31 at 9.59.43 AM(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770504"/>
            <a:ext cx="5192960" cy="2466807"/>
          </a:xfrm>
          <a:prstGeom prst="rect">
            <a:avLst/>
          </a:prstGeom>
          <a:noFill/>
          <a:ln>
            <a:noFill/>
          </a:ln>
        </p:spPr>
      </p:pic>
    </p:spTree>
    <p:extLst>
      <p:ext uri="{BB962C8B-B14F-4D97-AF65-F5344CB8AC3E}">
        <p14:creationId xmlns:p14="http://schemas.microsoft.com/office/powerpoint/2010/main" val="659723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Topes</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3323987"/>
          </a:xfrm>
          <a:prstGeom prst="rect">
            <a:avLst/>
          </a:prstGeom>
          <a:noFill/>
        </p:spPr>
        <p:txBody>
          <a:bodyPr wrap="square" rtlCol="0">
            <a:spAutoFit/>
          </a:bodyPr>
          <a:lstStyle/>
          <a:p>
            <a:pPr algn="just"/>
            <a:r>
              <a:rPr lang="es-MX" sz="1400" dirty="0" smtClean="0"/>
              <a:t>Se realizo la instalación  de 3 topes en la calle Universidad, afuera de la Preparatoria Regional Santa Anita, donde los estudiantes y maestros serán los mas beneficiados.</a:t>
            </a:r>
          </a:p>
          <a:p>
            <a:pPr algn="just"/>
            <a:r>
              <a:rPr lang="es-MX" sz="1400" dirty="0" smtClean="0"/>
              <a:t>Todo esto con la ayuda de la Dirección de Mantenimiento a Vialidades  de este Ayuntamiento.</a:t>
            </a:r>
            <a:endParaRPr lang="es-MX" sz="1400" dirty="0"/>
          </a:p>
          <a:p>
            <a:pPr algn="just"/>
            <a:endParaRPr lang="es-MX" sz="1400" dirty="0"/>
          </a:p>
          <a:p>
            <a:pPr algn="just"/>
            <a:endParaRPr lang="es-MX" sz="1400" dirty="0" smtClean="0"/>
          </a:p>
          <a:p>
            <a:pPr algn="just"/>
            <a:endParaRPr lang="es-MX" sz="1400" dirty="0" smtClean="0"/>
          </a:p>
          <a:p>
            <a:pPr algn="just"/>
            <a:endParaRPr lang="es-MX" sz="1400" dirty="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10.17.58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3705" y="1407790"/>
            <a:ext cx="2558415" cy="2381250"/>
          </a:xfrm>
          <a:prstGeom prst="rect">
            <a:avLst/>
          </a:prstGeom>
          <a:noFill/>
          <a:ln>
            <a:noFill/>
          </a:ln>
        </p:spPr>
      </p:pic>
      <p:pic>
        <p:nvPicPr>
          <p:cNvPr id="16" name="15 Imagen" descr="D:\mis documentos\DELEGACION SANTA ANITA\OFICIOS 2019\FOTOS\JULIO 19\WhatsApp Image 2019-07-31 at 10.17.58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2163" y="1404183"/>
            <a:ext cx="2460629" cy="2384857"/>
          </a:xfrm>
          <a:prstGeom prst="rect">
            <a:avLst/>
          </a:prstGeom>
          <a:noFill/>
          <a:ln>
            <a:noFill/>
          </a:ln>
        </p:spPr>
      </p:pic>
      <p:pic>
        <p:nvPicPr>
          <p:cNvPr id="17" name="16 Imagen" descr="D:\mis documentos\DELEGACION SANTA ANITA\OFICIOS 2019\FOTOS\JULIO 19\WhatsApp Image 2019-07-31 at 10.17.59 AM.jpeg"/>
          <p:cNvPicPr/>
          <p:nvPr/>
        </p:nvPicPr>
        <p:blipFill>
          <a:blip r:embed="rId4">
            <a:extLst>
              <a:ext uri="{28A0092B-C50C-407E-A947-70E740481C1C}">
                <a14:useLocalDpi xmlns:a14="http://schemas.microsoft.com/office/drawing/2010/main" val="0"/>
              </a:ext>
            </a:extLst>
          </a:blip>
          <a:srcRect/>
          <a:stretch>
            <a:fillRect/>
          </a:stretch>
        </p:blipFill>
        <p:spPr bwMode="auto">
          <a:xfrm>
            <a:off x="3093705" y="4006835"/>
            <a:ext cx="5159087" cy="2158469"/>
          </a:xfrm>
          <a:prstGeom prst="rect">
            <a:avLst/>
          </a:prstGeom>
          <a:noFill/>
          <a:ln>
            <a:noFill/>
          </a:ln>
        </p:spPr>
      </p:pic>
    </p:spTree>
    <p:extLst>
      <p:ext uri="{BB962C8B-B14F-4D97-AF65-F5344CB8AC3E}">
        <p14:creationId xmlns:p14="http://schemas.microsoft.com/office/powerpoint/2010/main" val="3470136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05207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Socavón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1384995"/>
          </a:xfrm>
          <a:prstGeom prst="rect">
            <a:avLst/>
          </a:prstGeom>
          <a:noFill/>
        </p:spPr>
        <p:txBody>
          <a:bodyPr wrap="square" rtlCol="0">
            <a:spAutoFit/>
          </a:bodyPr>
          <a:lstStyle/>
          <a:p>
            <a:pPr algn="just"/>
            <a:r>
              <a:rPr lang="es-MX" sz="1400" dirty="0"/>
              <a:t>Se realizo </a:t>
            </a:r>
            <a:r>
              <a:rPr lang="es-MX" sz="1400" dirty="0" smtClean="0"/>
              <a:t>la reparación de un Socavón en la calle Aquiles Serdán esquina Ocampo con </a:t>
            </a:r>
            <a:r>
              <a:rPr lang="es-MX" sz="1400" dirty="0"/>
              <a:t>la ayuda de la Dirección de Agua Potable y Alcantarillado de este Ayuntamiento.</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2" name="11 Imagen" descr="D:\mis documentos\DELEGACION SANTA ANITA\OFICIOS 2019\FOTOS\JULIO 19\WhatsApp Image 2019-07-31 at 10.38.12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9978" y="1340769"/>
            <a:ext cx="2512141" cy="2448272"/>
          </a:xfrm>
          <a:prstGeom prst="rect">
            <a:avLst/>
          </a:prstGeom>
          <a:noFill/>
          <a:ln>
            <a:noFill/>
          </a:ln>
        </p:spPr>
      </p:pic>
      <p:pic>
        <p:nvPicPr>
          <p:cNvPr id="18" name="17 Imagen" descr="D:\mis documentos\DELEGACION SANTA ANITA\OFICIOS 2019\FOTOS\JULIO 19\WhatsApp Image 2019-07-31 at 10.38.12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7001" y="1340769"/>
            <a:ext cx="2569415" cy="2448272"/>
          </a:xfrm>
          <a:prstGeom prst="rect">
            <a:avLst/>
          </a:prstGeom>
          <a:noFill/>
          <a:ln>
            <a:noFill/>
          </a:ln>
        </p:spPr>
      </p:pic>
      <p:pic>
        <p:nvPicPr>
          <p:cNvPr id="19" name="18 Imagen" descr="D:\mis documentos\DELEGACION SANTA ANITA\OFICIOS 2019\FOTOS\JULIO 19\WhatsApp Image 2019-07-31 at 10.38.12 AM(2).jpeg"/>
          <p:cNvPicPr/>
          <p:nvPr/>
        </p:nvPicPr>
        <p:blipFill>
          <a:blip r:embed="rId4">
            <a:extLst>
              <a:ext uri="{28A0092B-C50C-407E-A947-70E740481C1C}">
                <a14:useLocalDpi xmlns:a14="http://schemas.microsoft.com/office/drawing/2010/main" val="0"/>
              </a:ext>
            </a:extLst>
          </a:blip>
          <a:srcRect/>
          <a:stretch>
            <a:fillRect/>
          </a:stretch>
        </p:blipFill>
        <p:spPr bwMode="auto">
          <a:xfrm>
            <a:off x="3127183" y="4005064"/>
            <a:ext cx="5176438" cy="1944216"/>
          </a:xfrm>
          <a:prstGeom prst="rect">
            <a:avLst/>
          </a:prstGeom>
          <a:noFill/>
          <a:ln>
            <a:noFill/>
          </a:ln>
        </p:spPr>
      </p:pic>
    </p:spTree>
    <p:extLst>
      <p:ext uri="{BB962C8B-B14F-4D97-AF65-F5344CB8AC3E}">
        <p14:creationId xmlns:p14="http://schemas.microsoft.com/office/powerpoint/2010/main" val="1156873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6 Actividades Complementarias/ Cursos</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5047536"/>
          </a:xfrm>
          <a:prstGeom prst="rect">
            <a:avLst/>
          </a:prstGeom>
          <a:noFill/>
        </p:spPr>
        <p:txBody>
          <a:bodyPr wrap="square" rtlCol="0">
            <a:spAutoFit/>
          </a:bodyPr>
          <a:lstStyle/>
          <a:p>
            <a:pPr algn="just"/>
            <a:r>
              <a:rPr lang="es-MX" sz="1400" dirty="0" smtClean="0"/>
              <a:t>Asistencia al Curso de Manejo de Vehículos Oficiales en el Centro Cultural el Refugio el Día 18 Julio del presente año.</a:t>
            </a:r>
          </a:p>
          <a:p>
            <a:pPr algn="just"/>
            <a:r>
              <a:rPr lang="es-MX" sz="1400" dirty="0" smtClean="0"/>
              <a:t> </a:t>
            </a:r>
            <a:endParaRPr lang="es-MX" sz="1400" dirty="0"/>
          </a:p>
          <a:p>
            <a:pPr algn="just"/>
            <a:endParaRPr lang="es-MX" sz="1400" dirty="0" smtClean="0"/>
          </a:p>
          <a:p>
            <a:pPr algn="just"/>
            <a:endParaRPr lang="es-MX" sz="1400" dirty="0"/>
          </a:p>
          <a:p>
            <a:pPr algn="just"/>
            <a:endParaRPr lang="es-MX" sz="1400" dirty="0" smtClean="0"/>
          </a:p>
          <a:p>
            <a:pPr algn="just"/>
            <a:endParaRPr lang="es-MX" sz="1400" dirty="0"/>
          </a:p>
          <a:p>
            <a:pPr algn="just"/>
            <a:endParaRPr lang="es-MX" sz="1400" dirty="0" smtClean="0"/>
          </a:p>
          <a:p>
            <a:pPr algn="just"/>
            <a:endParaRPr lang="es-MX" sz="1400" dirty="0"/>
          </a:p>
          <a:p>
            <a:pPr algn="just"/>
            <a:endParaRPr lang="es-MX" sz="1400" dirty="0" smtClean="0"/>
          </a:p>
          <a:p>
            <a:pPr algn="just"/>
            <a:r>
              <a:rPr lang="es-MX" sz="1400" dirty="0"/>
              <a:t>Asistencia </a:t>
            </a:r>
            <a:r>
              <a:rPr lang="es-MX" sz="1400" dirty="0" smtClean="0"/>
              <a:t>a la capacitación para la utilización y habilitación de usuarios alimentadores de plataforma digital en Sala de Cabildo el día 24 de Julio del presenta año.</a:t>
            </a:r>
            <a:endParaRPr lang="es-MX" sz="1400" dirty="0"/>
          </a:p>
          <a:p>
            <a:pPr algn="just"/>
            <a:r>
              <a:rPr lang="es-MX" sz="1400" dirty="0"/>
              <a:t> </a:t>
            </a:r>
          </a:p>
          <a:p>
            <a:pPr algn="just"/>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9.55.16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44866"/>
            <a:ext cx="5184576" cy="2300158"/>
          </a:xfrm>
          <a:prstGeom prst="rect">
            <a:avLst/>
          </a:prstGeom>
          <a:noFill/>
          <a:ln>
            <a:noFill/>
          </a:ln>
        </p:spPr>
      </p:pic>
      <p:pic>
        <p:nvPicPr>
          <p:cNvPr id="16" name="15 Imagen" descr="D:\mis documentos\DELEGACION SANTA ANITA\OFICIOS 2019\FOTOS\JULIO 19\WhatsApp Image 2019-07-31 at 10.35.35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858696"/>
            <a:ext cx="5120952" cy="2306955"/>
          </a:xfrm>
          <a:prstGeom prst="rect">
            <a:avLst/>
          </a:prstGeom>
          <a:noFill/>
          <a:ln>
            <a:noFill/>
          </a:ln>
        </p:spPr>
      </p:pic>
    </p:spTree>
    <p:extLst>
      <p:ext uri="{BB962C8B-B14F-4D97-AF65-F5344CB8AC3E}">
        <p14:creationId xmlns:p14="http://schemas.microsoft.com/office/powerpoint/2010/main" val="3509100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6 Actividades Complementarias/ Asistencia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smtClean="0"/>
              <a:t>Asistencia a la graduación del Plantel  #18 CECYTEJ, de Santa Anita, en el Centro Cultural El Refugio, como madrina de lujo,  La Lic. María Elena Limón García. Presidente Municipal de San Pedro Tlaquepaque.</a:t>
            </a:r>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2" name="11 Imagen" descr="D:\mis documentos\DELEGACION SANTA ANITA\OFICIOS 2019\FOTOS\JULIO 19\WhatsApp Image 2019-07-31 at 10.28.45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299026"/>
            <a:ext cx="5184576" cy="2402840"/>
          </a:xfrm>
          <a:prstGeom prst="rect">
            <a:avLst/>
          </a:prstGeom>
          <a:noFill/>
          <a:ln>
            <a:noFill/>
          </a:ln>
        </p:spPr>
      </p:pic>
      <p:pic>
        <p:nvPicPr>
          <p:cNvPr id="18" name="17 Imagen" descr="D:\mis documentos\DELEGACION SANTA ANITA\OFICIOS 2019\FOTOS\JULIO 19\WhatsApp Image 2019-07-31 at 10.28.59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861048"/>
            <a:ext cx="5184576" cy="2304256"/>
          </a:xfrm>
          <a:prstGeom prst="rect">
            <a:avLst/>
          </a:prstGeom>
          <a:noFill/>
          <a:ln>
            <a:noFill/>
          </a:ln>
        </p:spPr>
      </p:pic>
    </p:spTree>
    <p:extLst>
      <p:ext uri="{BB962C8B-B14F-4D97-AF65-F5344CB8AC3E}">
        <p14:creationId xmlns:p14="http://schemas.microsoft.com/office/powerpoint/2010/main" val="3204454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6 Actividades Complementarias/ Asistencia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3754874"/>
          </a:xfrm>
          <a:prstGeom prst="rect">
            <a:avLst/>
          </a:prstGeom>
          <a:noFill/>
        </p:spPr>
        <p:txBody>
          <a:bodyPr wrap="square" rtlCol="0">
            <a:spAutoFit/>
          </a:bodyPr>
          <a:lstStyle/>
          <a:p>
            <a:pPr algn="just"/>
            <a:r>
              <a:rPr lang="es-MX" sz="1400" dirty="0" smtClean="0"/>
              <a:t>Asistencia al 43 Premio Nacional de la Cerámica (Ceremonia de Premiación), en el Centro Cultural El Refugio.</a:t>
            </a:r>
          </a:p>
          <a:p>
            <a:pPr algn="just"/>
            <a:endParaRPr lang="es-MX" sz="1400" dirty="0"/>
          </a:p>
          <a:p>
            <a:pPr algn="just"/>
            <a:endParaRPr lang="es-MX" sz="1400" dirty="0" smtClean="0"/>
          </a:p>
          <a:p>
            <a:endParaRPr lang="es-MX" sz="1400" dirty="0" smtClean="0"/>
          </a:p>
          <a:p>
            <a:endParaRPr lang="es-MX" sz="1400" dirty="0"/>
          </a:p>
          <a:p>
            <a:endParaRPr lang="es-MX" sz="1400" dirty="0" smtClean="0"/>
          </a:p>
          <a:p>
            <a:endParaRPr lang="es-MX" sz="1400" dirty="0"/>
          </a:p>
          <a:p>
            <a:endParaRPr lang="es-MX" sz="1400" dirty="0" smtClean="0"/>
          </a:p>
          <a:p>
            <a:endParaRPr lang="es-MX" sz="1400" dirty="0"/>
          </a:p>
          <a:p>
            <a:pPr algn="just"/>
            <a:r>
              <a:rPr lang="es-MX" sz="1400" dirty="0" smtClean="0"/>
              <a:t>Asistencia al evento de la MUJER Y LA FAMILIA donde hubo asesoría jurídica ,</a:t>
            </a:r>
            <a:r>
              <a:rPr lang="es-MX" sz="1400" dirty="0"/>
              <a:t>l</a:t>
            </a:r>
            <a:r>
              <a:rPr lang="es-MX" sz="1400" dirty="0" smtClean="0"/>
              <a:t>egal contra el abuso de las mujeres Colonia El Vergel.</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1" name="10 Imagen" descr="D:\mis documentos\DELEGACION SANTA ANITA\OFICIOS 2019\FOTOS\JULIO 19\WhatsApp Image 2019-07-31 at 10.30.16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35" y="1268760"/>
            <a:ext cx="2508885" cy="2232248"/>
          </a:xfrm>
          <a:prstGeom prst="rect">
            <a:avLst/>
          </a:prstGeom>
          <a:noFill/>
          <a:ln>
            <a:noFill/>
          </a:ln>
        </p:spPr>
      </p:pic>
      <p:pic>
        <p:nvPicPr>
          <p:cNvPr id="13" name="12 Imagen" descr="D:\mis documentos\DELEGACION SANTA ANITA\OFICIOS 2019\FOTOS\JULIO 19\WhatsApp Image 2019-07-31 at 10.30.17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20" y="1290683"/>
            <a:ext cx="2485341" cy="2210325"/>
          </a:xfrm>
          <a:prstGeom prst="rect">
            <a:avLst/>
          </a:prstGeom>
          <a:noFill/>
          <a:ln>
            <a:noFill/>
          </a:ln>
        </p:spPr>
      </p:pic>
      <p:pic>
        <p:nvPicPr>
          <p:cNvPr id="16" name="15 Imagen" descr="D:\mis documentos\DELEGACION SANTA ANITA\OFICIOS 2019\FOTOS\JULIO 19\WhatsApp Image 2019-07-31 at 10.35.02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0997" y="3645024"/>
            <a:ext cx="2521124" cy="2519680"/>
          </a:xfrm>
          <a:prstGeom prst="rect">
            <a:avLst/>
          </a:prstGeom>
          <a:noFill/>
          <a:ln>
            <a:noFill/>
          </a:ln>
        </p:spPr>
      </p:pic>
      <p:pic>
        <p:nvPicPr>
          <p:cNvPr id="17" name="16 Imagen" descr="D:\mis documentos\DELEGACION SANTA ANITA\OFICIOS 2019\FOTOS\JULIO 19\WhatsApp Image 2019-07-31 at 10.35.03 AM(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20" y="3645024"/>
            <a:ext cx="2511896" cy="2519680"/>
          </a:xfrm>
          <a:prstGeom prst="rect">
            <a:avLst/>
          </a:prstGeom>
          <a:noFill/>
          <a:ln>
            <a:noFill/>
          </a:ln>
        </p:spPr>
      </p:pic>
    </p:spTree>
    <p:extLst>
      <p:ext uri="{BB962C8B-B14F-4D97-AF65-F5344CB8AC3E}">
        <p14:creationId xmlns:p14="http://schemas.microsoft.com/office/powerpoint/2010/main" val="4099414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Fuga de Agua Potable</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462213"/>
          </a:xfrm>
          <a:prstGeom prst="rect">
            <a:avLst/>
          </a:prstGeom>
          <a:noFill/>
        </p:spPr>
        <p:txBody>
          <a:bodyPr wrap="square" rtlCol="0">
            <a:spAutoFit/>
          </a:bodyPr>
          <a:lstStyle/>
          <a:p>
            <a:pPr algn="just"/>
            <a:r>
              <a:rPr lang="es-MX" sz="1400" dirty="0"/>
              <a:t>Se superviso, reporto y reparo una fuga de agua de </a:t>
            </a:r>
            <a:r>
              <a:rPr lang="es-MX" sz="1400" dirty="0" smtClean="0"/>
              <a:t>potable  </a:t>
            </a:r>
            <a:r>
              <a:rPr lang="es-MX" sz="1400" dirty="0"/>
              <a:t>en la calle </a:t>
            </a:r>
            <a:r>
              <a:rPr lang="es-MX" sz="1400" dirty="0" smtClean="0"/>
              <a:t>1er Privada Matamoros </a:t>
            </a:r>
            <a:r>
              <a:rPr lang="es-MX" sz="1400" dirty="0"/>
              <a:t>esquina </a:t>
            </a:r>
            <a:r>
              <a:rPr lang="es-MX" sz="1400" dirty="0" smtClean="0"/>
              <a:t>Matamoros </a:t>
            </a:r>
            <a:r>
              <a:rPr lang="es-MX" sz="1400" dirty="0"/>
              <a:t>a la Dirección Agua Potable y Alcantarillado.</a:t>
            </a:r>
          </a:p>
          <a:p>
            <a:pPr algn="just"/>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10.12.20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13180"/>
            <a:ext cx="5184576" cy="2331844"/>
          </a:xfrm>
          <a:prstGeom prst="rect">
            <a:avLst/>
          </a:prstGeom>
          <a:noFill/>
          <a:ln>
            <a:noFill/>
          </a:ln>
        </p:spPr>
      </p:pic>
      <p:pic>
        <p:nvPicPr>
          <p:cNvPr id="19" name="18 Imagen" descr="D:\mis documentos\DELEGACION SANTA ANITA\OFICIOS 2019\FOTOS\JULIO 19\WhatsApp Image 2019-07-31 at 10.12.21 AM.jpeg"/>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765525"/>
            <a:ext cx="5184576" cy="2399780"/>
          </a:xfrm>
          <a:prstGeom prst="rect">
            <a:avLst/>
          </a:prstGeom>
          <a:noFill/>
          <a:ln>
            <a:noFill/>
          </a:ln>
        </p:spPr>
      </p:pic>
    </p:spTree>
    <p:extLst>
      <p:ext uri="{BB962C8B-B14F-4D97-AF65-F5344CB8AC3E}">
        <p14:creationId xmlns:p14="http://schemas.microsoft.com/office/powerpoint/2010/main" val="808219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Mercado Municipal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5909310"/>
          </a:xfrm>
          <a:prstGeom prst="rect">
            <a:avLst/>
          </a:prstGeom>
          <a:noFill/>
        </p:spPr>
        <p:txBody>
          <a:bodyPr wrap="square" rtlCol="0">
            <a:spAutoFit/>
          </a:bodyPr>
          <a:lstStyle/>
          <a:p>
            <a:pPr algn="just"/>
            <a:r>
              <a:rPr lang="es-MX" sz="1400" dirty="0" smtClean="0"/>
              <a:t>Se realizo el supervisión exhaustiva sobre las condiciones que se encuentra el Mercado Municipal ubicado en la calle Morelos esquina Ocampo, donde se detecto la falta de:</a:t>
            </a:r>
          </a:p>
          <a:p>
            <a:pPr marL="285750" indent="-285750" algn="just">
              <a:buFont typeface="Arial" charset="0"/>
              <a:buChar char="•"/>
            </a:pPr>
            <a:r>
              <a:rPr lang="es-MX" sz="1400" dirty="0" smtClean="0"/>
              <a:t>Mantenimiento y reparación de la fachada principal, escaleras, muros.</a:t>
            </a:r>
          </a:p>
          <a:p>
            <a:pPr marL="285750" indent="-285750" algn="just">
              <a:buFont typeface="Arial" charset="0"/>
              <a:buChar char="•"/>
            </a:pPr>
            <a:r>
              <a:rPr lang="es-MX" sz="1400" dirty="0" smtClean="0"/>
              <a:t>Pintura y Enjarre de techos y paredes tanto de exterior como interior. </a:t>
            </a:r>
            <a:endParaRPr lang="es-MX" sz="1400" dirty="0"/>
          </a:p>
          <a:p>
            <a:pPr marL="285750" indent="-285750" algn="just">
              <a:buFont typeface="Arial" charset="0"/>
              <a:buChar char="•"/>
            </a:pPr>
            <a:r>
              <a:rPr lang="es-MX" sz="1400" dirty="0" smtClean="0"/>
              <a:t>Impermeabilización de azotea. </a:t>
            </a:r>
            <a:endParaRPr lang="es-MX" sz="1400" dirty="0"/>
          </a:p>
          <a:p>
            <a:pPr marL="285750" indent="-285750" algn="just">
              <a:buFont typeface="Arial" charset="0"/>
              <a:buChar char="•"/>
            </a:pPr>
            <a:r>
              <a:rPr lang="es-MX" sz="1400" dirty="0" smtClean="0"/>
              <a:t>Cambio de Vidrios.</a:t>
            </a:r>
          </a:p>
          <a:p>
            <a:pPr marL="285750" indent="-285750" algn="just">
              <a:buFont typeface="Arial" charset="0"/>
              <a:buChar char="•"/>
            </a:pPr>
            <a:r>
              <a:rPr lang="es-MX" sz="1400" dirty="0" smtClean="0"/>
              <a:t>Poda de arbole, barrida y limpieza de azotea.</a:t>
            </a:r>
          </a:p>
          <a:p>
            <a:pPr algn="just"/>
            <a:endParaRPr lang="es-MX" sz="1400" dirty="0" smtClean="0"/>
          </a:p>
          <a:p>
            <a:pPr algn="just"/>
            <a:endParaRPr lang="es-MX" sz="1400" dirty="0" smtClean="0"/>
          </a:p>
          <a:p>
            <a:pPr marL="285750" indent="-285750" algn="just">
              <a:buFont typeface="Arial" charset="0"/>
              <a:buChar char="•"/>
            </a:pPr>
            <a:endParaRPr lang="es-MX" sz="1400" dirty="0" smtClean="0"/>
          </a:p>
          <a:p>
            <a:pPr algn="just"/>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22 at 1.57.26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6688" y="1322400"/>
            <a:ext cx="2645505" cy="2268984"/>
          </a:xfrm>
          <a:prstGeom prst="rect">
            <a:avLst/>
          </a:prstGeom>
          <a:noFill/>
          <a:ln>
            <a:noFill/>
          </a:ln>
        </p:spPr>
      </p:pic>
      <p:pic>
        <p:nvPicPr>
          <p:cNvPr id="20" name="19 Imagen" descr="D:\mis documentos\DELEGACION SANTA ANITA\OFICIOS 2019\FOTOS\JULIO 19\WhatsApp Image 2019-07-22 at 1.57.26 PM(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344" y="1322400"/>
            <a:ext cx="2542899" cy="2268985"/>
          </a:xfrm>
          <a:prstGeom prst="rect">
            <a:avLst/>
          </a:prstGeom>
          <a:noFill/>
          <a:ln>
            <a:noFill/>
          </a:ln>
        </p:spPr>
      </p:pic>
      <p:pic>
        <p:nvPicPr>
          <p:cNvPr id="21" name="20 Imagen" descr="D:\mis documentos\DELEGACION SANTA ANITA\OFICIOS 2019\FOTOS\JULIO 19\WhatsApp Image 2019-07-22 at 1.56.58 PM(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6688" y="3789040"/>
            <a:ext cx="2645505" cy="2376264"/>
          </a:xfrm>
          <a:prstGeom prst="rect">
            <a:avLst/>
          </a:prstGeom>
          <a:noFill/>
          <a:ln>
            <a:noFill/>
          </a:ln>
        </p:spPr>
      </p:pic>
      <p:pic>
        <p:nvPicPr>
          <p:cNvPr id="22" name="21 Imagen" descr="D:\mis documentos\DELEGACION SANTA ANITA\OFICIOS 2019\FOTOS\JULIO 19\WhatsApp Image 2019-07-22 at 1.56.34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344" y="3789040"/>
            <a:ext cx="2539072" cy="2376264"/>
          </a:xfrm>
          <a:prstGeom prst="rect">
            <a:avLst/>
          </a:prstGeom>
          <a:noFill/>
          <a:ln>
            <a:noFill/>
          </a:ln>
        </p:spPr>
      </p:pic>
    </p:spTree>
    <p:extLst>
      <p:ext uri="{BB962C8B-B14F-4D97-AF65-F5344CB8AC3E}">
        <p14:creationId xmlns:p14="http://schemas.microsoft.com/office/powerpoint/2010/main" val="2064680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Boca de Tormenta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677656"/>
          </a:xfrm>
          <a:prstGeom prst="rect">
            <a:avLst/>
          </a:prstGeom>
          <a:noFill/>
        </p:spPr>
        <p:txBody>
          <a:bodyPr wrap="square" rtlCol="0">
            <a:spAutoFit/>
          </a:bodyPr>
          <a:lstStyle/>
          <a:p>
            <a:pPr algn="just"/>
            <a:r>
              <a:rPr lang="es-MX" sz="1400" dirty="0" smtClean="0"/>
              <a:t>Se realizo el reporte y se atendió la limpieza y desazolve de la boca de tormenta que se encuentra en la calle Aldama esquina Privada Abasolo</a:t>
            </a:r>
            <a:r>
              <a:rPr lang="es-MX" sz="1400" dirty="0"/>
              <a:t> </a:t>
            </a:r>
            <a:r>
              <a:rPr lang="es-MX" sz="1400" dirty="0" smtClean="0"/>
              <a:t>a </a:t>
            </a:r>
            <a:r>
              <a:rPr lang="es-MX" sz="1400" dirty="0"/>
              <a:t>la Dirección de Agua Potable y </a:t>
            </a:r>
            <a:r>
              <a:rPr lang="es-MX" sz="1400" dirty="0" smtClean="0"/>
              <a:t>Alcantarillado.</a:t>
            </a:r>
          </a:p>
          <a:p>
            <a:pPr algn="just"/>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8" name="17 Imagen" descr="D:\mis documentos\DELEGACION SANTA ANITA\OFICIOS 2019\FOTOS\JULIO 19\WhatsApp Image 2019-07-31 at 10.40.47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4021" y="1303422"/>
            <a:ext cx="2527926" cy="2341602"/>
          </a:xfrm>
          <a:prstGeom prst="rect">
            <a:avLst/>
          </a:prstGeom>
          <a:noFill/>
          <a:ln>
            <a:noFill/>
          </a:ln>
        </p:spPr>
      </p:pic>
      <p:pic>
        <p:nvPicPr>
          <p:cNvPr id="19" name="18 Imagen" descr="D:\mis documentos\DELEGACION SANTA ANITA\OFICIOS 2019\FOTOS\JULIO 19\WhatsApp Image 2019-07-31 at 10.40.47 AM.jpeg"/>
          <p:cNvPicPr/>
          <p:nvPr/>
        </p:nvPicPr>
        <p:blipFill rotWithShape="1">
          <a:blip r:embed="rId3" cstate="print">
            <a:extLst>
              <a:ext uri="{28A0092B-C50C-407E-A947-70E740481C1C}">
                <a14:useLocalDpi xmlns:a14="http://schemas.microsoft.com/office/drawing/2010/main" val="0"/>
              </a:ext>
            </a:extLst>
          </a:blip>
          <a:srcRect l="5525" r="4419"/>
          <a:stretch/>
        </p:blipFill>
        <p:spPr bwMode="auto">
          <a:xfrm>
            <a:off x="5756836" y="1303421"/>
            <a:ext cx="2559579" cy="2341603"/>
          </a:xfrm>
          <a:prstGeom prst="rect">
            <a:avLst/>
          </a:prstGeom>
          <a:noFill/>
          <a:ln>
            <a:noFill/>
          </a:ln>
          <a:extLst>
            <a:ext uri="{53640926-AAD7-44D8-BBD7-CCE9431645EC}">
              <a14:shadowObscured xmlns:a14="http://schemas.microsoft.com/office/drawing/2010/main"/>
            </a:ext>
          </a:extLst>
        </p:spPr>
      </p:pic>
      <p:pic>
        <p:nvPicPr>
          <p:cNvPr id="21" name="20 Imagen" descr="D:\mis documentos\DELEGACION SANTA ANITA\OFICIOS 2019\FOTOS\JULIO 19\WhatsApp Image 2019-07-31 at 10.40.48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3" y="3789041"/>
            <a:ext cx="2567753" cy="2376264"/>
          </a:xfrm>
          <a:prstGeom prst="rect">
            <a:avLst/>
          </a:prstGeom>
          <a:noFill/>
          <a:ln>
            <a:noFill/>
          </a:ln>
        </p:spPr>
      </p:pic>
      <p:pic>
        <p:nvPicPr>
          <p:cNvPr id="22" name="21 Imagen" descr="D:\mis documentos\DELEGACION SANTA ANITA\OFICIOS 2019\FOTOS\JULIO 19\WhatsApp Image 2019-07-31 at 10.40.49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3062" y="3789041"/>
            <a:ext cx="2539070" cy="2376264"/>
          </a:xfrm>
          <a:prstGeom prst="rect">
            <a:avLst/>
          </a:prstGeom>
          <a:noFill/>
          <a:ln>
            <a:noFill/>
          </a:ln>
        </p:spPr>
      </p:pic>
    </p:spTree>
    <p:extLst>
      <p:ext uri="{BB962C8B-B14F-4D97-AF65-F5344CB8AC3E}">
        <p14:creationId xmlns:p14="http://schemas.microsoft.com/office/powerpoint/2010/main" val="1776333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a:t>
            </a:r>
            <a:r>
              <a:rPr lang="es-MX" sz="1600" dirty="0" smtClean="0"/>
              <a:t>4 Brigadas de </a:t>
            </a:r>
            <a:r>
              <a:rPr lang="es-MX" sz="1600" dirty="0" err="1" smtClean="0"/>
              <a:t>Mtto</a:t>
            </a:r>
            <a:r>
              <a:rPr lang="es-MX" sz="1600" dirty="0" smtClean="0"/>
              <a:t> y Recuperación de Espacios Públicos/ Col. España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246769"/>
          </a:xfrm>
          <a:prstGeom prst="rect">
            <a:avLst/>
          </a:prstGeom>
          <a:noFill/>
        </p:spPr>
        <p:txBody>
          <a:bodyPr wrap="square" rtlCol="0">
            <a:spAutoFit/>
          </a:bodyPr>
          <a:lstStyle/>
          <a:p>
            <a:pPr algn="just"/>
            <a:r>
              <a:rPr lang="es-MX" sz="1400" dirty="0"/>
              <a:t>Se realizo </a:t>
            </a:r>
            <a:r>
              <a:rPr lang="es-MX" sz="1400" dirty="0" smtClean="0"/>
              <a:t>limpieza, recolección de basura, poda estética de arboles que se encontraban en el Parque de la Colonia España.</a:t>
            </a:r>
            <a:endParaRPr lang="es-MX" sz="1400" dirty="0"/>
          </a:p>
          <a:p>
            <a:pPr algn="just"/>
            <a:r>
              <a:rPr lang="es-MX" sz="1400" dirty="0" smtClean="0"/>
              <a:t>.</a:t>
            </a:r>
          </a:p>
          <a:p>
            <a:pPr algn="just"/>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8" name="17 Imagen" descr="D:\mis documentos\DELEGACION SANTA ANITA\OFICIOS 2019\FOTOS\JULIO 19\WhatsApp Image 2019-07-31 at 9.58.24 AM(1).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295306"/>
            <a:ext cx="5184576" cy="2436248"/>
          </a:xfrm>
          <a:prstGeom prst="rect">
            <a:avLst/>
          </a:prstGeom>
          <a:noFill/>
          <a:ln>
            <a:noFill/>
          </a:ln>
        </p:spPr>
      </p:pic>
      <p:pic>
        <p:nvPicPr>
          <p:cNvPr id="19" name="18 Imagen" descr="D:\mis documentos\DELEGACION SANTA ANITA\OFICIOS 2019\FOTOS\JULIO 19\WhatsApp Image 2019-07-31 at 9.58.24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809689"/>
            <a:ext cx="5184576" cy="2283608"/>
          </a:xfrm>
          <a:prstGeom prst="rect">
            <a:avLst/>
          </a:prstGeom>
          <a:noFill/>
          <a:ln>
            <a:noFill/>
          </a:ln>
        </p:spPr>
      </p:pic>
    </p:spTree>
    <p:extLst>
      <p:ext uri="{BB962C8B-B14F-4D97-AF65-F5344CB8AC3E}">
        <p14:creationId xmlns:p14="http://schemas.microsoft.com/office/powerpoint/2010/main" val="59098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a:t>
            </a:r>
            <a:r>
              <a:rPr lang="es-MX" sz="1600" dirty="0" smtClean="0"/>
              <a:t>4 Brigadas de </a:t>
            </a:r>
            <a:r>
              <a:rPr lang="es-MX" sz="1600" dirty="0" err="1" smtClean="0"/>
              <a:t>Mtto</a:t>
            </a:r>
            <a:r>
              <a:rPr lang="es-MX" sz="1600" dirty="0" smtClean="0"/>
              <a:t> y Recuperación de Espacios Públicos/ Poda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a:t>Se </a:t>
            </a:r>
            <a:r>
              <a:rPr lang="es-MX" sz="1400" dirty="0" smtClean="0"/>
              <a:t>realizo poda estética de las palmas que se encuentran en la calle Ramón Corona en la entrada de esta Delegación Municipal. </a:t>
            </a:r>
            <a:endParaRPr lang="es-MX" sz="1400" dirty="0"/>
          </a:p>
          <a:p>
            <a:pPr algn="just"/>
            <a:r>
              <a:rPr lang="es-MX" sz="1400" dirty="0" smtClean="0"/>
              <a:t> </a:t>
            </a:r>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10.07.19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276744"/>
            <a:ext cx="5184576" cy="2360295"/>
          </a:xfrm>
          <a:prstGeom prst="rect">
            <a:avLst/>
          </a:prstGeom>
          <a:noFill/>
          <a:ln>
            <a:noFill/>
          </a:ln>
        </p:spPr>
      </p:pic>
      <p:pic>
        <p:nvPicPr>
          <p:cNvPr id="20" name="19 Imagen" descr="D:\mis documentos\DELEGACION SANTA ANITA\OFICIOS 2019\FOTOS\JULIO 19\WhatsApp Image 2019-07-31 at 10.07.19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789040"/>
            <a:ext cx="5184576" cy="2211070"/>
          </a:xfrm>
          <a:prstGeom prst="rect">
            <a:avLst/>
          </a:prstGeom>
          <a:noFill/>
          <a:ln>
            <a:noFill/>
          </a:ln>
        </p:spPr>
      </p:pic>
    </p:spTree>
    <p:extLst>
      <p:ext uri="{BB962C8B-B14F-4D97-AF65-F5344CB8AC3E}">
        <p14:creationId xmlns:p14="http://schemas.microsoft.com/office/powerpoint/2010/main" val="139471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Caravana Deportiva</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677656"/>
          </a:xfrm>
          <a:prstGeom prst="rect">
            <a:avLst/>
          </a:prstGeom>
          <a:noFill/>
        </p:spPr>
        <p:txBody>
          <a:bodyPr wrap="square" rtlCol="0">
            <a:spAutoFit/>
          </a:bodyPr>
          <a:lstStyle/>
          <a:p>
            <a:pPr algn="just"/>
            <a:r>
              <a:rPr lang="es-MX" sz="1400" dirty="0" smtClean="0"/>
              <a:t>Se realizo la Caravana Deportiva por parte de la Dirección de COMUDE en las canchas del Fraccionamiento Ojo de Agua, con la participación de aproximadamente 60 niños donde se divirtieron y se fomento la sana convivencia.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9" name="18 Imagen" descr="D:\mis documentos\DELEGACION SANTA ANITA\OFICIOS 2019\FOTOS\JULIO 19\WhatsApp Image 2019-07-31 at 9.53.04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3784" y="1275899"/>
            <a:ext cx="2647315" cy="2297117"/>
          </a:xfrm>
          <a:prstGeom prst="rect">
            <a:avLst/>
          </a:prstGeom>
          <a:noFill/>
          <a:ln>
            <a:noFill/>
          </a:ln>
        </p:spPr>
      </p:pic>
      <p:pic>
        <p:nvPicPr>
          <p:cNvPr id="20" name="19 Imagen" descr="D:\mis documentos\DELEGACION SANTA ANITA\OFICIOS 2019\FOTOS\JULIO 19\WhatsApp Image 2019-07-31 at 9.53.05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344" y="1308485"/>
            <a:ext cx="2539071" cy="2264531"/>
          </a:xfrm>
          <a:prstGeom prst="rect">
            <a:avLst/>
          </a:prstGeom>
          <a:noFill/>
          <a:ln>
            <a:noFill/>
          </a:ln>
        </p:spPr>
      </p:pic>
      <p:pic>
        <p:nvPicPr>
          <p:cNvPr id="21" name="20 Imagen" descr="D:\mis documentos\DELEGACION SANTA ANITA\OFICIOS 2019\FOTOS\JULIO 19\WhatsApp Image 2019-07-31 at 9.53.06 AM(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191" y="3704456"/>
            <a:ext cx="2620907" cy="2402840"/>
          </a:xfrm>
          <a:prstGeom prst="rect">
            <a:avLst/>
          </a:prstGeom>
          <a:noFill/>
          <a:ln>
            <a:noFill/>
          </a:ln>
        </p:spPr>
      </p:pic>
      <p:pic>
        <p:nvPicPr>
          <p:cNvPr id="22" name="21 Imagen" descr="D:\mis documentos\DELEGACION SANTA ANITA\OFICIOS 2019\FOTOS\JULIO 19\WhatsApp Image 2019-07-31 at 9.53.06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344" y="3688581"/>
            <a:ext cx="2539072" cy="2418715"/>
          </a:xfrm>
          <a:prstGeom prst="rect">
            <a:avLst/>
          </a:prstGeom>
          <a:noFill/>
          <a:ln>
            <a:noFill/>
          </a:ln>
        </p:spPr>
      </p:pic>
    </p:spTree>
    <p:extLst>
      <p:ext uri="{BB962C8B-B14F-4D97-AF65-F5344CB8AC3E}">
        <p14:creationId xmlns:p14="http://schemas.microsoft.com/office/powerpoint/2010/main" val="49034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5 Apoyo a Otras Dependencias/ Luminarias</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448272" cy="2031325"/>
          </a:xfrm>
          <a:prstGeom prst="rect">
            <a:avLst/>
          </a:prstGeom>
          <a:noFill/>
        </p:spPr>
        <p:txBody>
          <a:bodyPr wrap="square" rtlCol="0">
            <a:spAutoFit/>
          </a:bodyPr>
          <a:lstStyle/>
          <a:p>
            <a:pPr algn="just"/>
            <a:r>
              <a:rPr lang="es-MX" sz="1400" dirty="0" smtClean="0"/>
              <a:t>Se realizo el cambio de aproximadamente 42 Luminarias en la Colonia España todo esto con el apoyo de la Dirección de Alumbrado Publico de este Ayuntamiento. </a:t>
            </a:r>
          </a:p>
          <a:p>
            <a:pPr algn="just"/>
            <a:endParaRPr lang="es-MX" sz="1400" dirty="0"/>
          </a:p>
          <a:p>
            <a:endParaRPr lang="es-MX" sz="1400" dirty="0" smtClean="0"/>
          </a:p>
          <a:p>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19</a:t>
            </a:r>
          </a:p>
        </p:txBody>
      </p:sp>
      <p:pic>
        <p:nvPicPr>
          <p:cNvPr id="13" name="12 Imagen" descr="D:\mis documentos\DELEGACION SANTA ANITA\OFICIOS 2019\FOTOS\JULIO 19\WhatsApp Image 2019-07-31 at 9.53.53 AM(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2737" y="1340769"/>
            <a:ext cx="2479383" cy="2304256"/>
          </a:xfrm>
          <a:prstGeom prst="rect">
            <a:avLst/>
          </a:prstGeom>
          <a:noFill/>
          <a:ln>
            <a:noFill/>
          </a:ln>
        </p:spPr>
      </p:pic>
      <p:pic>
        <p:nvPicPr>
          <p:cNvPr id="18" name="17 Imagen" descr="D:\mis documentos\DELEGACION SANTA ANITA\OFICIOS 2019\FOTOS\JULIO 19\WhatsApp Image 2019-07-31 at 9.53.53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344" y="1371660"/>
            <a:ext cx="2539071" cy="2273365"/>
          </a:xfrm>
          <a:prstGeom prst="rect">
            <a:avLst/>
          </a:prstGeom>
          <a:noFill/>
          <a:ln>
            <a:noFill/>
          </a:ln>
        </p:spPr>
      </p:pic>
      <p:pic>
        <p:nvPicPr>
          <p:cNvPr id="21" name="20 Imagen" descr="D:\mis documentos\DELEGACION SANTA ANITA\OFICIOS 2019\FOTOS\JULIO 19\WhatsApp Image 2019-07-31 at 9.53.54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737" y="3789040"/>
            <a:ext cx="2479383" cy="2304495"/>
          </a:xfrm>
          <a:prstGeom prst="rect">
            <a:avLst/>
          </a:prstGeom>
          <a:noFill/>
          <a:ln>
            <a:noFill/>
          </a:ln>
        </p:spPr>
      </p:pic>
      <p:pic>
        <p:nvPicPr>
          <p:cNvPr id="22" name="21 Imagen" descr="D:\mis documentos\DELEGACION SANTA ANITA\OFICIOS 2019\FOTOS\JULIO 19\WhatsApp Image 2019-07-31 at 9.53.55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344" y="3789041"/>
            <a:ext cx="2539071" cy="2304494"/>
          </a:xfrm>
          <a:prstGeom prst="rect">
            <a:avLst/>
          </a:prstGeom>
          <a:noFill/>
          <a:ln>
            <a:noFill/>
          </a:ln>
        </p:spPr>
      </p:pic>
    </p:spTree>
    <p:extLst>
      <p:ext uri="{BB962C8B-B14F-4D97-AF65-F5344CB8AC3E}">
        <p14:creationId xmlns:p14="http://schemas.microsoft.com/office/powerpoint/2010/main" val="407582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1330</Words>
  <Application>Microsoft Office PowerPoint</Application>
  <PresentationFormat>Presentación en pantalla (4:3)</PresentationFormat>
  <Paragraphs>226</Paragraphs>
  <Slides>24</Slides>
  <Notes>1</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SHADOW LITE SP3</cp:lastModifiedBy>
  <cp:revision>78</cp:revision>
  <dcterms:created xsi:type="dcterms:W3CDTF">2019-04-12T15:45:24Z</dcterms:created>
  <dcterms:modified xsi:type="dcterms:W3CDTF">2019-08-02T15:08:42Z</dcterms:modified>
</cp:coreProperties>
</file>