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35" r:id="rId3"/>
    <p:sldId id="339" r:id="rId4"/>
    <p:sldId id="340" r:id="rId5"/>
    <p:sldId id="338" r:id="rId6"/>
    <p:sldId id="343" r:id="rId7"/>
    <p:sldId id="342" r:id="rId8"/>
    <p:sldId id="341" r:id="rId9"/>
    <p:sldId id="336" r:id="rId10"/>
    <p:sldId id="346" r:id="rId11"/>
    <p:sldId id="345" r:id="rId12"/>
    <p:sldId id="344" r:id="rId13"/>
    <p:sldId id="349" r:id="rId14"/>
    <p:sldId id="348" r:id="rId15"/>
    <p:sldId id="347" r:id="rId16"/>
    <p:sldId id="350" r:id="rId17"/>
    <p:sldId id="351" r:id="rId18"/>
    <p:sldId id="354" r:id="rId19"/>
    <p:sldId id="353" r:id="rId20"/>
    <p:sldId id="352" r:id="rId21"/>
    <p:sldId id="337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CE40-A5D2-41A4-9537-59A849BB86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6AFAEF-906F-4F88-AC1B-B962B11BF95B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MX" sz="3200" dirty="0" smtClean="0">
              <a:solidFill>
                <a:schemeClr val="tx1"/>
              </a:solidFill>
            </a:rPr>
            <a:t> DELEGACIÓN MUNICIPAL LÓPEZ COTILLA</a:t>
          </a:r>
        </a:p>
        <a:p>
          <a:pPr rtl="0"/>
          <a:r>
            <a:rPr lang="es-MX" sz="2800" dirty="0" smtClean="0">
              <a:solidFill>
                <a:schemeClr val="tx1"/>
              </a:solidFill>
            </a:rPr>
            <a:t>INFORME MAYO 2020</a:t>
          </a:r>
          <a:endParaRPr lang="es-MX" sz="2800" dirty="0">
            <a:solidFill>
              <a:schemeClr val="tx1"/>
            </a:solidFill>
          </a:endParaRPr>
        </a:p>
      </dgm:t>
    </dgm:pt>
    <dgm:pt modelId="{39E71C7E-3CC7-4AF9-9B05-10A40CBF6E91}" type="parTrans" cxnId="{2692BC19-E7CF-4440-8674-953728EAF777}">
      <dgm:prSet/>
      <dgm:spPr/>
      <dgm:t>
        <a:bodyPr/>
        <a:lstStyle/>
        <a:p>
          <a:endParaRPr lang="es-MX"/>
        </a:p>
      </dgm:t>
    </dgm:pt>
    <dgm:pt modelId="{BD3E2C7E-699F-4586-AF44-2F5AD220644C}" type="sibTrans" cxnId="{2692BC19-E7CF-4440-8674-953728EAF777}">
      <dgm:prSet/>
      <dgm:spPr/>
      <dgm:t>
        <a:bodyPr/>
        <a:lstStyle/>
        <a:p>
          <a:endParaRPr lang="es-MX"/>
        </a:p>
      </dgm:t>
    </dgm:pt>
    <dgm:pt modelId="{4A39BE37-B802-4D87-844F-17015A0D6F0C}" type="pres">
      <dgm:prSet presAssocID="{53DECE40-A5D2-41A4-9537-59A849BB86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C35192-27D1-4CC3-964B-07D4DF1A84EC}" type="pres">
      <dgm:prSet presAssocID="{3C6AFAEF-906F-4F88-AC1B-B962B11BF95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92BC19-E7CF-4440-8674-953728EAF777}" srcId="{53DECE40-A5D2-41A4-9537-59A849BB86DE}" destId="{3C6AFAEF-906F-4F88-AC1B-B962B11BF95B}" srcOrd="0" destOrd="0" parTransId="{39E71C7E-3CC7-4AF9-9B05-10A40CBF6E91}" sibTransId="{BD3E2C7E-699F-4586-AF44-2F5AD220644C}"/>
    <dgm:cxn modelId="{EABBC8A9-F4BF-4C6B-BBA8-099C51156C1F}" type="presOf" srcId="{3C6AFAEF-906F-4F88-AC1B-B962B11BF95B}" destId="{5CC35192-27D1-4CC3-964B-07D4DF1A84EC}" srcOrd="0" destOrd="0" presId="urn:microsoft.com/office/officeart/2005/8/layout/process1"/>
    <dgm:cxn modelId="{522F286E-A684-46FC-A7D9-0947874763A2}" type="presOf" srcId="{53DECE40-A5D2-41A4-9537-59A849BB86DE}" destId="{4A39BE37-B802-4D87-844F-17015A0D6F0C}" srcOrd="0" destOrd="0" presId="urn:microsoft.com/office/officeart/2005/8/layout/process1"/>
    <dgm:cxn modelId="{55FCDFEE-1AA5-475F-BBFB-071B543D234B}" type="presParOf" srcId="{4A39BE37-B802-4D87-844F-17015A0D6F0C}" destId="{5CC35192-27D1-4CC3-964B-07D4DF1A84E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35192-27D1-4CC3-964B-07D4DF1A84EC}">
      <dsp:nvSpPr>
        <dsp:cNvPr id="0" name=""/>
        <dsp:cNvSpPr/>
      </dsp:nvSpPr>
      <dsp:spPr>
        <a:xfrm>
          <a:off x="4464" y="0"/>
          <a:ext cx="9135070" cy="156799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</a:rPr>
            <a:t> DELEGACIÓN MUNICIPAL LÓPEZ COTILLA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</a:rPr>
            <a:t>INFORME MAYO 2020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50389" y="45925"/>
        <a:ext cx="9043220" cy="147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4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5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3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26/05/2020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86922850"/>
              </p:ext>
            </p:extLst>
          </p:nvPr>
        </p:nvGraphicFramePr>
        <p:xfrm>
          <a:off x="1732699" y="3098566"/>
          <a:ext cx="9144000" cy="156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6 Imagen" descr="logotipo ayuntamiento actual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296214"/>
            <a:ext cx="2176530" cy="22022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475" t="1" b="58980"/>
          <a:stretch/>
        </p:blipFill>
        <p:spPr>
          <a:xfrm>
            <a:off x="2025548" y="570659"/>
            <a:ext cx="8295435" cy="987685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768699" y="5682802"/>
            <a:ext cx="9072000" cy="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996485" y="15583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 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del Ayuntamiento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Delegaciones y Agencias Municipales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2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</a:t>
            </a:r>
            <a:r>
              <a:rPr lang="es-MX" sz="1600" dirty="0" smtClean="0">
                <a:solidFill>
                  <a:prstClr val="black"/>
                </a:solidFill>
              </a:rPr>
              <a:t> sábado 09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Huerta de Peña.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63" y="1484785"/>
            <a:ext cx="2605165" cy="19538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60" y="1484785"/>
            <a:ext cx="1946320" cy="25950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96" y="4079878"/>
            <a:ext cx="2630632" cy="19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 </a:t>
            </a:r>
            <a:r>
              <a:rPr lang="es-MX" sz="1600" dirty="0" smtClean="0">
                <a:solidFill>
                  <a:prstClr val="black"/>
                </a:solidFill>
              </a:rPr>
              <a:t>martes 12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San </a:t>
            </a:r>
            <a:r>
              <a:rPr lang="es-MX" sz="1600" dirty="0" err="1">
                <a:solidFill>
                  <a:prstClr val="black"/>
                </a:solidFill>
              </a:rPr>
              <a:t>S</a:t>
            </a:r>
            <a:r>
              <a:rPr lang="es-MX" sz="1600" dirty="0" err="1" smtClean="0">
                <a:solidFill>
                  <a:prstClr val="black"/>
                </a:solidFill>
              </a:rPr>
              <a:t>ebastianito</a:t>
            </a:r>
            <a:r>
              <a:rPr lang="es-MX" sz="1600" dirty="0" smtClean="0">
                <a:solidFill>
                  <a:prstClr val="black"/>
                </a:solidFill>
              </a:rPr>
              <a:t>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484785"/>
            <a:ext cx="2313887" cy="17354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1" y="4342671"/>
            <a:ext cx="2410845" cy="18081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02" y="2678804"/>
            <a:ext cx="2704564" cy="202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 </a:t>
            </a:r>
            <a:r>
              <a:rPr lang="es-MX" sz="1600" dirty="0" smtClean="0">
                <a:solidFill>
                  <a:prstClr val="black"/>
                </a:solidFill>
              </a:rPr>
              <a:t>viernes 15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Artesanos.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40" y="1455380"/>
            <a:ext cx="1791134" cy="23832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1455379"/>
            <a:ext cx="1791134" cy="23832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21" y="3943129"/>
            <a:ext cx="1791134" cy="23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1684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domingo 17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Toluquilla.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69" y="1484784"/>
            <a:ext cx="2266770" cy="16983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69" y="4336959"/>
            <a:ext cx="2365420" cy="17740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13" y="2047741"/>
            <a:ext cx="2071889" cy="27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Lunes 18 de </a:t>
            </a:r>
            <a:r>
              <a:rPr lang="es-MX" sz="1600" dirty="0">
                <a:solidFill>
                  <a:prstClr val="black"/>
                </a:solidFill>
              </a:rPr>
              <a:t>mayo  con motivo de la contingencia de COVID-19 personal de esta delegación en compañía del personal de las demás delegaciones y agencias municipales realizo la entrega de </a:t>
            </a:r>
            <a:r>
              <a:rPr lang="es-MX" sz="1600" dirty="0" smtClean="0">
                <a:solidFill>
                  <a:prstClr val="black"/>
                </a:solidFill>
              </a:rPr>
              <a:t>pan, leche y avena </a:t>
            </a:r>
            <a:r>
              <a:rPr lang="es-MX" sz="1600" dirty="0">
                <a:solidFill>
                  <a:prstClr val="black"/>
                </a:solidFill>
              </a:rPr>
              <a:t>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Francisco I. Madero.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1484784"/>
            <a:ext cx="1827497" cy="2436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55" y="1421120"/>
            <a:ext cx="1868594" cy="24940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19" y="3904115"/>
            <a:ext cx="1865387" cy="24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18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Nueva Santa María.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77" y="1484785"/>
            <a:ext cx="2494208" cy="1870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76" y="4253248"/>
            <a:ext cx="2494208" cy="18706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35" y="2109783"/>
            <a:ext cx="2593215" cy="34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Martes 19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La Romita.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94" y="1455380"/>
            <a:ext cx="1787410" cy="23832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7" y="1484785"/>
            <a:ext cx="1781846" cy="23757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24" y="4077073"/>
            <a:ext cx="1640178" cy="218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martes </a:t>
            </a:r>
            <a:r>
              <a:rPr lang="es-MX" sz="1600" dirty="0" smtClean="0">
                <a:solidFill>
                  <a:prstClr val="black"/>
                </a:solidFill>
              </a:rPr>
              <a:t>19 </a:t>
            </a:r>
            <a:r>
              <a:rPr lang="es-MX" sz="1600" dirty="0" smtClean="0">
                <a:solidFill>
                  <a:prstClr val="black"/>
                </a:solidFill>
              </a:rPr>
              <a:t>de </a:t>
            </a:r>
            <a:r>
              <a:rPr lang="es-MX" sz="1600" dirty="0">
                <a:solidFill>
                  <a:prstClr val="black"/>
                </a:solidFill>
              </a:rPr>
              <a:t>mayo  con motivo de la contingencia de COVID-19 personal de esta delegación </a:t>
            </a:r>
            <a:r>
              <a:rPr lang="es-MX" sz="1600" dirty="0" smtClean="0">
                <a:solidFill>
                  <a:prstClr val="black"/>
                </a:solidFill>
              </a:rPr>
              <a:t>acompañamos a nuestra Presidenta para la entrega </a:t>
            </a:r>
            <a:r>
              <a:rPr lang="es-MX" sz="1600" dirty="0">
                <a:solidFill>
                  <a:prstClr val="black"/>
                </a:solidFill>
              </a:rPr>
              <a:t>de </a:t>
            </a:r>
            <a:r>
              <a:rPr lang="es-MX" sz="1600" dirty="0" smtClean="0">
                <a:solidFill>
                  <a:prstClr val="black"/>
                </a:solidFill>
              </a:rPr>
              <a:t>tacos </a:t>
            </a:r>
            <a:r>
              <a:rPr lang="es-MX" sz="1600" dirty="0">
                <a:solidFill>
                  <a:prstClr val="black"/>
                </a:solidFill>
              </a:rPr>
              <a:t>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Vergel.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7" y="1484785"/>
            <a:ext cx="2442693" cy="18320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86" y="4159479"/>
            <a:ext cx="2430344" cy="18227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3" y="2772458"/>
            <a:ext cx="2721735" cy="204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Jueves 21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</a:t>
            </a:r>
            <a:r>
              <a:rPr lang="es-MX" sz="1600" dirty="0" smtClean="0">
                <a:solidFill>
                  <a:prstClr val="black"/>
                </a:solidFill>
              </a:rPr>
              <a:t>colonia Brisas de Chapala.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48" y="1484785"/>
            <a:ext cx="2675577" cy="20066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4031087"/>
            <a:ext cx="2635876" cy="19769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48" y="1983346"/>
            <a:ext cx="2042912" cy="27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sábado 23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Parques de Santa Cruz del Valle</a:t>
            </a:r>
            <a:r>
              <a:rPr lang="es-MX" sz="1600" dirty="0" smtClean="0">
                <a:solidFill>
                  <a:prstClr val="black"/>
                </a:solidFill>
              </a:rPr>
              <a:t>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1484785"/>
            <a:ext cx="2258096" cy="16935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7849" y="4365937"/>
            <a:ext cx="2429815" cy="18223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3848" y="1484785"/>
            <a:ext cx="1482680" cy="19769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55" y="4353059"/>
            <a:ext cx="2446985" cy="18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sábado 02 de mayo con motivo de la contingencia de COVID-19 personal de esta delegación en apoyo de las demás delegaciones y agencias municipales realizamos la entrega de desayunos a las personas mas afectadas de la colonia Vista Hermosa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1484785"/>
            <a:ext cx="2278258" cy="17086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4222027"/>
            <a:ext cx="2278258" cy="17086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34" y="1650333"/>
            <a:ext cx="1924471" cy="34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lunes 25</a:t>
            </a:r>
            <a:r>
              <a:rPr lang="es-MX" sz="1600" dirty="0" smtClean="0">
                <a:solidFill>
                  <a:prstClr val="black"/>
                </a:solidFill>
              </a:rPr>
              <a:t>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Villa Fontana</a:t>
            </a:r>
            <a:r>
              <a:rPr lang="es-MX" sz="1600" dirty="0" smtClean="0">
                <a:solidFill>
                  <a:prstClr val="black"/>
                </a:solidFill>
              </a:rPr>
              <a:t>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4" y="1484785"/>
            <a:ext cx="2473219" cy="18529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73" y="4158916"/>
            <a:ext cx="2416440" cy="18104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02" y="2292438"/>
            <a:ext cx="2323526" cy="31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</a:t>
            </a:r>
            <a:r>
              <a:rPr lang="es-MX" dirty="0" smtClean="0">
                <a:solidFill>
                  <a:prstClr val="black"/>
                </a:solidFill>
              </a:rPr>
              <a:t>Brigadas de mantenimiento</a:t>
            </a:r>
            <a:r>
              <a:rPr lang="es-MX" dirty="0" smtClean="0">
                <a:solidFill>
                  <a:prstClr val="black"/>
                </a:solidFill>
              </a:rPr>
              <a:t>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Debido a la pandemia del COVID-19 en esta delegación nos quedamos sin personal de limpieza, es por ello que todo el personal de esta delegación 15 días al mes se dedica a realizar la limpieza y sanitización de las instalaciones del edificio publico para así garantizar al ciudadano que acude a realizar un tramite que no corre peligro de contagio </a:t>
            </a:r>
            <a:r>
              <a:rPr lang="es-MX" sz="1600" dirty="0" smtClean="0">
                <a:solidFill>
                  <a:prstClr val="black"/>
                </a:solidFill>
              </a:rPr>
              <a:t>.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1390917"/>
            <a:ext cx="2180824" cy="16356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3" y="1390917"/>
            <a:ext cx="1820482" cy="24273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3932" y="3724654"/>
            <a:ext cx="2412870" cy="180965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06" y="4236307"/>
            <a:ext cx="2429814" cy="18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domingo 03 de mayo  con motivo de la contingencia de COVID-19 personal de esta delegación en compañía del personal de las demás delegaciones y agencias municipales realizo la entrega de desayunos a las personas mas afectadas de la colonia el Barrancón.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4" y="1484785"/>
            <a:ext cx="2504744" cy="18766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4457907"/>
            <a:ext cx="2352541" cy="17644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62" y="2542713"/>
            <a:ext cx="2553592" cy="19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</a:t>
            </a:r>
            <a:r>
              <a:rPr lang="es-MX" sz="1600" dirty="0" smtClean="0">
                <a:solidFill>
                  <a:prstClr val="black"/>
                </a:solidFill>
              </a:rPr>
              <a:t>lunes 04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el </a:t>
            </a:r>
            <a:r>
              <a:rPr lang="es-MX" sz="1600" dirty="0" smtClean="0">
                <a:solidFill>
                  <a:prstClr val="black"/>
                </a:solidFill>
              </a:rPr>
              <a:t>Misión Magnolias.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1484785"/>
            <a:ext cx="2590800" cy="19431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42" y="4121239"/>
            <a:ext cx="2655814" cy="19897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31" y="1799822"/>
            <a:ext cx="2487233" cy="3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</a:t>
            </a:r>
            <a:r>
              <a:rPr lang="es-MX" sz="1600" dirty="0" smtClean="0">
                <a:solidFill>
                  <a:prstClr val="black"/>
                </a:solidFill>
              </a:rPr>
              <a:t>martes 05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Valle Verde.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27" y="1484785"/>
            <a:ext cx="2498501" cy="1873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27" y="4237149"/>
            <a:ext cx="2532845" cy="18996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37" y="2903589"/>
            <a:ext cx="2493342" cy="18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</a:t>
            </a:r>
            <a:r>
              <a:rPr lang="es-MX" sz="1600" dirty="0" smtClean="0">
                <a:solidFill>
                  <a:prstClr val="black"/>
                </a:solidFill>
              </a:rPr>
              <a:t>miércoles 06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</a:t>
            </a:r>
            <a:r>
              <a:rPr lang="es-MX" sz="1600" dirty="0" smtClean="0">
                <a:solidFill>
                  <a:prstClr val="black"/>
                </a:solidFill>
              </a:rPr>
              <a:t>pan, leche y avena </a:t>
            </a:r>
            <a:r>
              <a:rPr lang="es-MX" sz="1600" dirty="0">
                <a:solidFill>
                  <a:prstClr val="black"/>
                </a:solidFill>
              </a:rPr>
              <a:t>a las personas mas afectadas de la </a:t>
            </a:r>
            <a:r>
              <a:rPr lang="es-MX" sz="1600" dirty="0" smtClean="0">
                <a:solidFill>
                  <a:prstClr val="black"/>
                </a:solidFill>
              </a:rPr>
              <a:t>colonia Barrancón.  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82" y="1375146"/>
            <a:ext cx="1750955" cy="23346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27" y="3838593"/>
            <a:ext cx="1787410" cy="23832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55" y="1352281"/>
            <a:ext cx="1750955" cy="23346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55" y="3792864"/>
            <a:ext cx="1730608" cy="2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5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</a:t>
            </a:r>
            <a:r>
              <a:rPr lang="es-MX" sz="1600" dirty="0" smtClean="0">
                <a:solidFill>
                  <a:prstClr val="black"/>
                </a:solidFill>
              </a:rPr>
              <a:t>jueves 07 </a:t>
            </a:r>
            <a:r>
              <a:rPr lang="es-MX" sz="1600" dirty="0">
                <a:solidFill>
                  <a:prstClr val="black"/>
                </a:solidFill>
              </a:rPr>
              <a:t>de mayo  con motivo de la contingencia de COVID-19 personal de esta delegación en compañía del personal de las demás delegaciones y agencias municipales realizo la entrega de </a:t>
            </a:r>
            <a:r>
              <a:rPr lang="es-MX" sz="1600" dirty="0" smtClean="0">
                <a:solidFill>
                  <a:prstClr val="black"/>
                </a:solidFill>
              </a:rPr>
              <a:t>desayunos </a:t>
            </a:r>
            <a:r>
              <a:rPr lang="es-MX" sz="1600" dirty="0">
                <a:solidFill>
                  <a:prstClr val="black"/>
                </a:solidFill>
              </a:rPr>
              <a:t>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La Romita.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75" y="1339401"/>
            <a:ext cx="2550017" cy="19125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70" y="1339401"/>
            <a:ext cx="1787410" cy="23832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32" y="3838593"/>
            <a:ext cx="1867100" cy="24920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9" y="4065914"/>
            <a:ext cx="2521673" cy="18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>
                <a:solidFill>
                  <a:prstClr val="black"/>
                </a:solidFill>
              </a:rPr>
              <a:t>El jueves 07 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Lagos de Oriente. 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5484" y="1484784"/>
            <a:ext cx="2670220" cy="20026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85" y="4056844"/>
            <a:ext cx="2670220" cy="20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246305"/>
            <a:ext cx="8064896" cy="51845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19536" y="428033"/>
            <a:ext cx="8064896" cy="50405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>
                <a:solidFill>
                  <a:prstClr val="black"/>
                </a:solidFill>
              </a:rPr>
              <a:t>COVID19 / Visita a colonias  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11824" y="1246305"/>
            <a:ext cx="0" cy="51845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063552" y="1484785"/>
            <a:ext cx="2232248" cy="33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MX" sz="1600" dirty="0" smtClean="0">
                <a:solidFill>
                  <a:prstClr val="black"/>
                </a:solidFill>
              </a:rPr>
              <a:t>El </a:t>
            </a:r>
            <a:r>
              <a:rPr lang="es-MX" sz="1600" dirty="0">
                <a:solidFill>
                  <a:prstClr val="black"/>
                </a:solidFill>
              </a:rPr>
              <a:t>jueves 07 de mayo  con motivo de la contingencia de COVID-19 personal de esta delegación en compañía del personal de las demás delegaciones y agencias municipales realizo la entrega de desayunos a las personas mas afectadas de la colonia </a:t>
            </a:r>
            <a:r>
              <a:rPr lang="es-MX" sz="1600" dirty="0" smtClean="0">
                <a:solidFill>
                  <a:prstClr val="black"/>
                </a:solidFill>
              </a:rPr>
              <a:t>Ex Haciendas del 4. </a:t>
            </a:r>
            <a:endParaRPr lang="es-MX" sz="16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51277" y="495395"/>
            <a:ext cx="147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MAYO 2020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1484785"/>
            <a:ext cx="3236354" cy="18220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50" y="4018208"/>
            <a:ext cx="3284310" cy="18490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27" y="1893794"/>
            <a:ext cx="1640510" cy="29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1042</Words>
  <Application>Microsoft Office PowerPoint</Application>
  <PresentationFormat>Panorámica</PresentationFormat>
  <Paragraphs>64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LCotilla</dc:creator>
  <cp:lastModifiedBy>LCotilla</cp:lastModifiedBy>
  <cp:revision>307</cp:revision>
  <cp:lastPrinted>2019-11-29T18:19:45Z</cp:lastPrinted>
  <dcterms:created xsi:type="dcterms:W3CDTF">2019-08-26T15:47:51Z</dcterms:created>
  <dcterms:modified xsi:type="dcterms:W3CDTF">2020-05-26T16:07:27Z</dcterms:modified>
</cp:coreProperties>
</file>