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31" r:id="rId3"/>
    <p:sldId id="332" r:id="rId4"/>
    <p:sldId id="335" r:id="rId5"/>
    <p:sldId id="320" r:id="rId6"/>
    <p:sldId id="321" r:id="rId7"/>
    <p:sldId id="325" r:id="rId8"/>
    <p:sldId id="338" r:id="rId9"/>
    <p:sldId id="343" r:id="rId10"/>
    <p:sldId id="340" r:id="rId11"/>
    <p:sldId id="339" r:id="rId12"/>
    <p:sldId id="342" r:id="rId13"/>
    <p:sldId id="341" r:id="rId14"/>
    <p:sldId id="344" r:id="rId15"/>
    <p:sldId id="322" r:id="rId16"/>
    <p:sldId id="326" r:id="rId17"/>
    <p:sldId id="315" r:id="rId18"/>
    <p:sldId id="327" r:id="rId19"/>
    <p:sldId id="328" r:id="rId20"/>
    <p:sldId id="317" r:id="rId21"/>
    <p:sldId id="333" r:id="rId22"/>
    <p:sldId id="319" r:id="rId23"/>
    <p:sldId id="318" r:id="rId24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 snapToGrid="0">
      <p:cViewPr>
        <p:scale>
          <a:sx n="81" d="100"/>
          <a:sy n="81" d="100"/>
        </p:scale>
        <p:origin x="-108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CE40-A5D2-41A4-9537-59A849BB86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6AFAEF-906F-4F88-AC1B-B962B11BF95B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MX" sz="3200" dirty="0" smtClean="0">
              <a:solidFill>
                <a:schemeClr val="tx1"/>
              </a:solidFill>
            </a:rPr>
            <a:t> </a:t>
          </a:r>
          <a:r>
            <a:rPr lang="es-MX" sz="2400" dirty="0" smtClean="0">
              <a:solidFill>
                <a:schemeClr val="tx1"/>
              </a:solidFill>
            </a:rPr>
            <a:t>DELEGACIÓN MUNICIPAL LÓPEZ COTILLA</a:t>
          </a:r>
        </a:p>
        <a:p>
          <a:pPr rtl="0"/>
          <a:r>
            <a:rPr lang="es-MX" sz="2400" dirty="0" smtClean="0">
              <a:solidFill>
                <a:schemeClr val="tx1"/>
              </a:solidFill>
            </a:rPr>
            <a:t>INFORME ABRIL 2020</a:t>
          </a:r>
          <a:endParaRPr lang="es-MX" sz="2400" dirty="0">
            <a:solidFill>
              <a:schemeClr val="tx1"/>
            </a:solidFill>
          </a:endParaRPr>
        </a:p>
      </dgm:t>
    </dgm:pt>
    <dgm:pt modelId="{39E71C7E-3CC7-4AF9-9B05-10A40CBF6E91}" type="parTrans" cxnId="{2692BC19-E7CF-4440-8674-953728EAF777}">
      <dgm:prSet/>
      <dgm:spPr/>
      <dgm:t>
        <a:bodyPr/>
        <a:lstStyle/>
        <a:p>
          <a:endParaRPr lang="es-MX"/>
        </a:p>
      </dgm:t>
    </dgm:pt>
    <dgm:pt modelId="{BD3E2C7E-699F-4586-AF44-2F5AD220644C}" type="sibTrans" cxnId="{2692BC19-E7CF-4440-8674-953728EAF777}">
      <dgm:prSet/>
      <dgm:spPr/>
      <dgm:t>
        <a:bodyPr/>
        <a:lstStyle/>
        <a:p>
          <a:endParaRPr lang="es-MX"/>
        </a:p>
      </dgm:t>
    </dgm:pt>
    <dgm:pt modelId="{4A39BE37-B802-4D87-844F-17015A0D6F0C}" type="pres">
      <dgm:prSet presAssocID="{53DECE40-A5D2-41A4-9537-59A849BB86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CC35192-27D1-4CC3-964B-07D4DF1A84EC}" type="pres">
      <dgm:prSet presAssocID="{3C6AFAEF-906F-4F88-AC1B-B962B11BF95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92BC19-E7CF-4440-8674-953728EAF777}" srcId="{53DECE40-A5D2-41A4-9537-59A849BB86DE}" destId="{3C6AFAEF-906F-4F88-AC1B-B962B11BF95B}" srcOrd="0" destOrd="0" parTransId="{39E71C7E-3CC7-4AF9-9B05-10A40CBF6E91}" sibTransId="{BD3E2C7E-699F-4586-AF44-2F5AD220644C}"/>
    <dgm:cxn modelId="{EABBC8A9-F4BF-4C6B-BBA8-099C51156C1F}" type="presOf" srcId="{3C6AFAEF-906F-4F88-AC1B-B962B11BF95B}" destId="{5CC35192-27D1-4CC3-964B-07D4DF1A84EC}" srcOrd="0" destOrd="0" presId="urn:microsoft.com/office/officeart/2005/8/layout/process1"/>
    <dgm:cxn modelId="{522F286E-A684-46FC-A7D9-0947874763A2}" type="presOf" srcId="{53DECE40-A5D2-41A4-9537-59A849BB86DE}" destId="{4A39BE37-B802-4D87-844F-17015A0D6F0C}" srcOrd="0" destOrd="0" presId="urn:microsoft.com/office/officeart/2005/8/layout/process1"/>
    <dgm:cxn modelId="{55FCDFEE-1AA5-475F-BBFB-071B543D234B}" type="presParOf" srcId="{4A39BE37-B802-4D87-844F-17015A0D6F0C}" destId="{5CC35192-27D1-4CC3-964B-07D4DF1A84E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35192-27D1-4CC3-964B-07D4DF1A84EC}">
      <dsp:nvSpPr>
        <dsp:cNvPr id="0" name=""/>
        <dsp:cNvSpPr/>
      </dsp:nvSpPr>
      <dsp:spPr>
        <a:xfrm>
          <a:off x="3647" y="0"/>
          <a:ext cx="7462043" cy="156799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tx1"/>
              </a:solidFill>
            </a:rPr>
            <a:t> </a:t>
          </a:r>
          <a:r>
            <a:rPr lang="es-MX" sz="2400" kern="1200" dirty="0" smtClean="0">
              <a:solidFill>
                <a:schemeClr val="tx1"/>
              </a:solidFill>
            </a:rPr>
            <a:t>DELEGACIÓN MUNICIPAL LÓPEZ COTILLA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INFORME ABRIL 2020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9572" y="45925"/>
        <a:ext cx="7370193" cy="1476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4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3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9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07/05/2020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1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71051518"/>
              </p:ext>
            </p:extLst>
          </p:nvPr>
        </p:nvGraphicFramePr>
        <p:xfrm>
          <a:off x="1299524" y="3098566"/>
          <a:ext cx="7469338" cy="156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6 Imagen" descr="logotipo ayuntamiento actual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296215"/>
            <a:ext cx="1632398" cy="15443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5475" t="1" b="58980"/>
          <a:stretch/>
        </p:blipFill>
        <p:spPr>
          <a:xfrm>
            <a:off x="1999805" y="570660"/>
            <a:ext cx="6221576" cy="7892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47363" y="1558345"/>
            <a:ext cx="586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Secretaria 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del Ayuntamiento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Delegaciones y Agencias Municipales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2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261" y="1246305"/>
            <a:ext cx="8206153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261" y="428033"/>
            <a:ext cx="8206153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008732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891171" y="1484785"/>
            <a:ext cx="167418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jueves 09 de abril con motivo de la contingencia de COVID-19 personal de esta delegación realizo la entrega de pan y leche a personas de la colonia Huerta de Peña.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05851" y="495395"/>
            <a:ext cx="154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48" y="1378039"/>
            <a:ext cx="1659159" cy="27367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46" y="1381365"/>
            <a:ext cx="1539428" cy="27367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06" y="3615854"/>
            <a:ext cx="1770186" cy="262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3754" y="1365160"/>
            <a:ext cx="8182702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3754" y="428033"/>
            <a:ext cx="8206154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008732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97387" y="1484786"/>
            <a:ext cx="167418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jueves 09 de abril con motivo de la contingencia de COVID-19 personal de esta delegación en apoyo a personal de otras delegaciones realizo la entrega de despensas a las personas mas afectadas de la colonia Micaelita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2683" y="495395"/>
            <a:ext cx="147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4" y="1423776"/>
            <a:ext cx="1781908" cy="29450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10" y="1365160"/>
            <a:ext cx="1853398" cy="28608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81" y="4368848"/>
            <a:ext cx="2017721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27537" y="1246305"/>
            <a:ext cx="8100647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7537" y="428033"/>
            <a:ext cx="8100647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73563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809110" y="1484786"/>
            <a:ext cx="1674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viernes 10 de abril con motivo de la contingencia de COVID-19 personal de esta delegación en apoyo a personal de otras delegaciones realizamos la entrega de comida a personas de bajos recursos de la colonia el Vergel. 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89580" y="495395"/>
            <a:ext cx="143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93" y="1484786"/>
            <a:ext cx="2289603" cy="22896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93" y="3938954"/>
            <a:ext cx="2265106" cy="22651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92" y="1886144"/>
            <a:ext cx="2265976" cy="33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0646" y="1246305"/>
            <a:ext cx="810064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0646" y="428033"/>
            <a:ext cx="810064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26671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820833" y="1484785"/>
            <a:ext cx="1674186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viernes 10 de abril  con motivo de la contingencia de COVID-19 personal de esta delegación en apoyo a personal de otras delegaciones realizo la entrega de despensas a personas de la colonia Romita.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236473" y="495395"/>
            <a:ext cx="134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7" y="1508232"/>
            <a:ext cx="1912513" cy="19125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41" y="1528266"/>
            <a:ext cx="2499298" cy="44431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25" y="3975747"/>
            <a:ext cx="1912513" cy="19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0646" y="1246305"/>
            <a:ext cx="8206154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0646" y="428033"/>
            <a:ext cx="8206154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0556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90636" y="1463222"/>
            <a:ext cx="167418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sábado 11 de abril con motivo de la contingencia de COVID-19 personal de esta delegación en apoyo con personal de otras delegaciones realizo la entrega de comida, frutas y verduras a personas vulnerables ante los efectos de esta pandemia de la colonia la </a:t>
            </a:r>
            <a:r>
              <a:rPr lang="es-MX" sz="1600" dirty="0" err="1" smtClean="0">
                <a:solidFill>
                  <a:prstClr val="black"/>
                </a:solidFill>
              </a:rPr>
              <a:t>Gigantera</a:t>
            </a:r>
            <a:r>
              <a:rPr lang="es-MX" sz="1600" dirty="0" smtClean="0">
                <a:solidFill>
                  <a:prstClr val="black"/>
                </a:solidFill>
              </a:rPr>
              <a:t>.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65691" y="495395"/>
            <a:ext cx="141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1342168"/>
            <a:ext cx="2070733" cy="20707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4172755"/>
            <a:ext cx="2067059" cy="20670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36" y="1342168"/>
            <a:ext cx="1548555" cy="21616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83" y="3988049"/>
            <a:ext cx="1564708" cy="21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2369" y="1246305"/>
            <a:ext cx="8194431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2369" y="428033"/>
            <a:ext cx="8194431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032178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03385" y="1484785"/>
            <a:ext cx="207498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jueves 16 de abril  con motivo de la contingencia de COVID-19 personal de esta delegación apoyó a personal de la delegación las juntas para realizar entrega de despensas a las personas mas afectadas económicamente en la colonia Lomas del Tapatío.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66135" y="495395"/>
            <a:ext cx="133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70" y="2100205"/>
            <a:ext cx="4599468" cy="34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2369" y="1246305"/>
            <a:ext cx="8112369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2369" y="428033"/>
            <a:ext cx="8112369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Brigada de mantenimiento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14948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10571" y="1484784"/>
            <a:ext cx="167418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lunes 20 de abril  con motivo de la contingencia de COVID-19 personal de esta delegación y del grupo de jóvenes de la Parroquia de López Cotilla realizaron el acordonamiento de la plaza de la delegación esto como medida preventiva ante la pandemia.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89581" y="495395"/>
            <a:ext cx="141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4" y="1413637"/>
            <a:ext cx="2338424" cy="23384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4" y="3888511"/>
            <a:ext cx="2338424" cy="2338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20" y="1711563"/>
            <a:ext cx="2392909" cy="42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0985" y="1246305"/>
            <a:ext cx="8194430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0985" y="428033"/>
            <a:ext cx="8194430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3839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78913" y="1442750"/>
            <a:ext cx="167418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viernes 24 con motivo de la contingencia de COVID-19 se repartieron cerca de 150 desayunos en las colonias Valle de la Misericordia y López Cotilla, en apoyo a las personas mas vulnerables ante esta pandemia.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283365" y="483794"/>
            <a:ext cx="135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8299" y="1784129"/>
            <a:ext cx="2316458" cy="17177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5458" y="1825267"/>
            <a:ext cx="2392396" cy="15595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7400" y="4225406"/>
            <a:ext cx="2398894" cy="176414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6536" y="4286864"/>
            <a:ext cx="2464157" cy="16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0646" y="1112773"/>
            <a:ext cx="8229600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0646" y="428033"/>
            <a:ext cx="8229600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97009" y="1117352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78913" y="1484786"/>
            <a:ext cx="167418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sábado 25 de abril  con motivo de la contingencia de COVID-19 personal de esta delegación apoyamos a la delegación las Juntas para realizar la entrega de desayunos a las personas más afectadas económicamente de la colonia Guadalupana. 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304090" y="495395"/>
            <a:ext cx="135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8"/>
          <a:stretch/>
        </p:blipFill>
        <p:spPr>
          <a:xfrm>
            <a:off x="3264535" y="1484786"/>
            <a:ext cx="1782198" cy="22834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56" y="1484786"/>
            <a:ext cx="1773977" cy="22344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4595447" y="3826896"/>
            <a:ext cx="1803034" cy="23632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99" y="3826896"/>
            <a:ext cx="1848409" cy="23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5477" y="1246305"/>
            <a:ext cx="8239487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477" y="428033"/>
            <a:ext cx="827649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879779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10571" y="1484785"/>
            <a:ext cx="1674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domingo 26 de abril  con motivo de la contingencia de COVID-19 personal de esta delegación apoyo a personal de otras delegaciones para la entrega de desayunos a personas vulnerables de la colonia la Campesino.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328422" y="495395"/>
            <a:ext cx="135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1426170"/>
            <a:ext cx="1874041" cy="23596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3838593"/>
            <a:ext cx="1874041" cy="24788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2" y="1484786"/>
            <a:ext cx="2092817" cy="22665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2" y="3855786"/>
            <a:ext cx="2092817" cy="24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5477" y="1246305"/>
            <a:ext cx="8264769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477" y="428033"/>
            <a:ext cx="8264769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Brigadas de mantenimiento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891499" y="1246304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644769" y="1457295"/>
            <a:ext cx="203981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jueves 26 de marzo  con motivo de la contingencia de COVID-19 personal de esta delegación hizo trabajo de limpieza y desinfección de las instalaciones de esta delegación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63458" y="495395"/>
            <a:ext cx="195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             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2" y="1375663"/>
            <a:ext cx="2362911" cy="23629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2" y="3872358"/>
            <a:ext cx="2354577" cy="23545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67" y="1400814"/>
            <a:ext cx="2312610" cy="23126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00" y="4044462"/>
            <a:ext cx="1587192" cy="216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2369" y="1246305"/>
            <a:ext cx="8299939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2369" y="428033"/>
            <a:ext cx="8299939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043901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78913" y="1484785"/>
            <a:ext cx="1674186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lunes 27 de abril personal de esta delegación en conjunto con el personal de la Delegación la Ladrillera, con motivo de la contingencia de COVID-19 se repartieron desayunos en apoyo a las personas mas vulnerables de la colonia Juan de la Barrera.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295089" y="495395"/>
            <a:ext cx="12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1484784"/>
            <a:ext cx="1659160" cy="25130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58" y="1473792"/>
            <a:ext cx="1774475" cy="23751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50" y="4184575"/>
            <a:ext cx="2128287" cy="20863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58" y="3997832"/>
            <a:ext cx="1791786" cy="22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092" y="1246305"/>
            <a:ext cx="8229600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4092" y="428033"/>
            <a:ext cx="8229600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97009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78913" y="1513943"/>
            <a:ext cx="167418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martes 28 de abril  con motivo de la contingencia de COVID-19 personal de esta delegación en compañía del personal de la delegación la Ladrillera realizaron entrega de desayunos a los vecinos de la colonia la Ladrillera. 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236473" y="495395"/>
            <a:ext cx="135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08" y="1484784"/>
            <a:ext cx="2174577" cy="21745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08" y="3990363"/>
            <a:ext cx="2210100" cy="21154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53" y="1484785"/>
            <a:ext cx="2350228" cy="20790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42" y="3990363"/>
            <a:ext cx="2205681" cy="21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2708" y="1200822"/>
            <a:ext cx="8229600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" y="428033"/>
            <a:ext cx="8229600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</a:t>
            </a:r>
            <a:r>
              <a:rPr lang="es-MX" dirty="0">
                <a:solidFill>
                  <a:prstClr val="black"/>
                </a:solidFill>
              </a:rPr>
              <a:t>B</a:t>
            </a:r>
            <a:r>
              <a:rPr lang="es-MX" dirty="0" smtClean="0">
                <a:solidFill>
                  <a:prstClr val="black"/>
                </a:solidFill>
              </a:rPr>
              <a:t>rigada de mantenimiento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809441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10571" y="1484786"/>
            <a:ext cx="1674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jueves 30 de abril con motivo de la contingencia de COVID-19 se realizo trabajos de limpieza y </a:t>
            </a:r>
            <a:r>
              <a:rPr lang="es-MX" sz="1600" dirty="0">
                <a:solidFill>
                  <a:prstClr val="black"/>
                </a:solidFill>
              </a:rPr>
              <a:t>s</a:t>
            </a:r>
            <a:r>
              <a:rPr lang="es-MX" sz="1600" dirty="0" smtClean="0">
                <a:solidFill>
                  <a:prstClr val="black"/>
                </a:solidFill>
              </a:rPr>
              <a:t>anitización en la plaza de la delegación municipal.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68199" y="495395"/>
            <a:ext cx="142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5" y="1431411"/>
            <a:ext cx="2240560" cy="22716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67962"/>
            <a:ext cx="2217114" cy="22171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00" y="1431411"/>
            <a:ext cx="2301209" cy="23012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00" y="3967962"/>
            <a:ext cx="2284730" cy="22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8923" y="1246305"/>
            <a:ext cx="8179268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8923" y="428033"/>
            <a:ext cx="8194431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Brigada de mantenimiento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832887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10571" y="1484786"/>
            <a:ext cx="167418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jueves 30 de abril con motivo de la contingencia de COVID-19 se realizo trabajos de limpieza y sanitización del edificio de la delegación.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095796" y="495395"/>
            <a:ext cx="147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7" y="1484785"/>
            <a:ext cx="2314978" cy="23149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04" y="2013333"/>
            <a:ext cx="2009735" cy="35728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31" y="4000178"/>
            <a:ext cx="2230288" cy="22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3415" y="1246305"/>
            <a:ext cx="8428893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3415" y="428033"/>
            <a:ext cx="8428893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Brigadas de mantenimiento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809437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10571" y="1484786"/>
            <a:ext cx="167418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viernes 27 de marzo  con motivo de la contingencia de COVID-19 se realizó trabajo de limpieza y desinfección de las instalaciones de esta delegación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63458" y="495395"/>
            <a:ext cx="224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                 ABRIL </a:t>
            </a:r>
            <a:r>
              <a:rPr lang="es-MX" dirty="0" smtClean="0">
                <a:solidFill>
                  <a:prstClr val="black"/>
                </a:solidFill>
              </a:rPr>
              <a:t>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08" y="1484786"/>
            <a:ext cx="2305256" cy="32172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8" y="2749747"/>
            <a:ext cx="2235049" cy="32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8585" y="1246305"/>
            <a:ext cx="8299938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8585" y="428033"/>
            <a:ext cx="8299938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692211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10571" y="1484786"/>
            <a:ext cx="167418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lunes 30 de marzo con motivo de la contingencia de COVID-19 personal de esta delegación realizo la entrega de despensas a las personas mas afectadas de la colonia López Cotilla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63458" y="495395"/>
            <a:ext cx="228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                   ABRIL 2020     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4" y="1484786"/>
            <a:ext cx="1568265" cy="23538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79" y="1484786"/>
            <a:ext cx="1723390" cy="23538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79" y="3938955"/>
            <a:ext cx="1723390" cy="23598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4" y="3938954"/>
            <a:ext cx="1568265" cy="235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6423" y="1246305"/>
            <a:ext cx="8268653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6423" y="428033"/>
            <a:ext cx="8268653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Brigada de mantenimiento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879779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78913" y="1484786"/>
            <a:ext cx="167418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viernes 03 de abril  con motivo de la contingencia de COVID-19 personal de esta delegación hizo trabajo de limpieza y desinfección de las instalaciones de esta delegación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90288" y="495395"/>
            <a:ext cx="168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0" y="1484784"/>
            <a:ext cx="1776789" cy="31587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42" y="1367555"/>
            <a:ext cx="1852366" cy="32930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9456" y="4064487"/>
            <a:ext cx="3080910" cy="17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1468" y="1246305"/>
            <a:ext cx="8278778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0308" y="428033"/>
            <a:ext cx="8299938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6. Apoyo a dependencias / Revisión de mantenimiento a pozo agua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3839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820834" y="1484784"/>
            <a:ext cx="167418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lunes 06 de abril estuvimos presentes para apoyar al área de agua potable en el pozo de la delegación López Cotilla ya que se le realizaron trabajos de mantenimiento.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63458" y="495395"/>
            <a:ext cx="214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              ABRIL 2020         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98" y="1598605"/>
            <a:ext cx="2313993" cy="41137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8" y="1598605"/>
            <a:ext cx="2291563" cy="40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2369" y="1246305"/>
            <a:ext cx="8264769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2369" y="428033"/>
            <a:ext cx="8264769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879779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73723" y="1484785"/>
            <a:ext cx="18854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lunes 06 de abril  con motivo de la contingencia de COVID-19 personal de esta delegación apoyó a los compañeros de la delegación de San Martin de las Flores para realizar entrega de despensas en la colonia Los Ladrilleros perteneciente a aquella delegación.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63458" y="495395"/>
            <a:ext cx="216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                ABRIL </a:t>
            </a:r>
            <a:r>
              <a:rPr lang="es-MX" dirty="0" smtClean="0">
                <a:solidFill>
                  <a:prstClr val="black"/>
                </a:solidFill>
              </a:rPr>
              <a:t>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98" y="1484786"/>
            <a:ext cx="1825085" cy="18250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81" y="1453950"/>
            <a:ext cx="1886755" cy="18867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98" y="4163095"/>
            <a:ext cx="1825085" cy="18250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80" y="4085945"/>
            <a:ext cx="1902236" cy="19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199" y="1246305"/>
            <a:ext cx="8170981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" y="428033"/>
            <a:ext cx="8182708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891502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891172" y="1484786"/>
            <a:ext cx="167418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lunes 06 de abril con motivo de la contingencia de COVID-19 personal de esta delegación realizo la entrega de despensas a las personas mas afectadas de la colonia López Cotilla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7885" y="495395"/>
            <a:ext cx="179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83" y="1365829"/>
            <a:ext cx="1307609" cy="23246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74" y="1372935"/>
            <a:ext cx="1293119" cy="23175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61" y="4004681"/>
            <a:ext cx="1249654" cy="22216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74" y="3911234"/>
            <a:ext cx="1293119" cy="22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8923" y="1246305"/>
            <a:ext cx="825304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8923" y="428033"/>
            <a:ext cx="825304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868056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90636" y="1484786"/>
            <a:ext cx="167418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miércoles 08 de abril con motivo de la contingencia de COVID-19 personal de esta delegación en apoyo a personal de la delegación Santa María </a:t>
            </a:r>
            <a:r>
              <a:rPr lang="es-MX" sz="1600" dirty="0" err="1" smtClean="0">
                <a:solidFill>
                  <a:prstClr val="black"/>
                </a:solidFill>
              </a:rPr>
              <a:t>Tequepexpan</a:t>
            </a:r>
            <a:r>
              <a:rPr lang="es-MX" sz="1600" dirty="0" smtClean="0">
                <a:solidFill>
                  <a:prstClr val="black"/>
                </a:solidFill>
              </a:rPr>
              <a:t> realizo la entrega de despensas a personas de la colonia Francisco I. Madero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19243" y="495395"/>
            <a:ext cx="14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ABRIL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885845"/>
            <a:ext cx="2344614" cy="4168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95" y="4037816"/>
            <a:ext cx="2169778" cy="21697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95" y="1505271"/>
            <a:ext cx="2182969" cy="21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966</Words>
  <Application>Microsoft Office PowerPoint</Application>
  <PresentationFormat>Carta (216 x 279 mm)</PresentationFormat>
  <Paragraphs>70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LCotilla</dc:creator>
  <cp:lastModifiedBy>San_Sebastianito</cp:lastModifiedBy>
  <cp:revision>305</cp:revision>
  <cp:lastPrinted>2019-11-29T18:19:45Z</cp:lastPrinted>
  <dcterms:created xsi:type="dcterms:W3CDTF">2019-08-26T15:47:51Z</dcterms:created>
  <dcterms:modified xsi:type="dcterms:W3CDTF">2020-05-07T16:37:19Z</dcterms:modified>
</cp:coreProperties>
</file>