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0" r:id="rId2"/>
    <p:sldId id="323" r:id="rId3"/>
    <p:sldId id="341" r:id="rId4"/>
    <p:sldId id="347" r:id="rId5"/>
    <p:sldId id="278" r:id="rId6"/>
    <p:sldId id="329" r:id="rId7"/>
    <p:sldId id="331" r:id="rId8"/>
    <p:sldId id="343" r:id="rId9"/>
    <p:sldId id="355" r:id="rId10"/>
    <p:sldId id="298" r:id="rId11"/>
    <p:sldId id="307" r:id="rId12"/>
    <p:sldId id="333" r:id="rId13"/>
    <p:sldId id="339" r:id="rId14"/>
    <p:sldId id="345" r:id="rId15"/>
    <p:sldId id="353" r:id="rId16"/>
    <p:sldId id="352" r:id="rId17"/>
    <p:sldId id="357" r:id="rId18"/>
    <p:sldId id="359" r:id="rId19"/>
    <p:sldId id="361" r:id="rId20"/>
    <p:sldId id="288" r:id="rId21"/>
    <p:sldId id="335" r:id="rId22"/>
    <p:sldId id="337" r:id="rId23"/>
    <p:sldId id="349" r:id="rId24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677" autoAdjust="0"/>
  </p:normalViewPr>
  <p:slideViewPr>
    <p:cSldViewPr>
      <p:cViewPr varScale="1">
        <p:scale>
          <a:sx n="52" d="100"/>
          <a:sy n="52" d="100"/>
        </p:scale>
        <p:origin x="-1219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6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B35E3-5A2B-4351-8B77-7B05ED5E1F3F}" type="datetimeFigureOut">
              <a:rPr lang="es-MX" smtClean="0"/>
              <a:pPr/>
              <a:t>20/03/2020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797BC7-2E48-4E40-AE13-07C0EE113C3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2</a:t>
            </a:fld>
            <a:endParaRPr lang="es-MX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11</a:t>
            </a:fld>
            <a:endParaRPr lang="es-MX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12</a:t>
            </a:fld>
            <a:endParaRPr lang="es-MX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13</a:t>
            </a:fld>
            <a:endParaRPr lang="es-MX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14</a:t>
            </a:fld>
            <a:endParaRPr lang="es-MX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15</a:t>
            </a:fld>
            <a:endParaRPr lang="es-MX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16</a:t>
            </a:fld>
            <a:endParaRPr lang="es-MX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17</a:t>
            </a:fld>
            <a:endParaRPr lang="es-MX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18</a:t>
            </a:fld>
            <a:endParaRPr lang="es-MX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19</a:t>
            </a:fld>
            <a:endParaRPr lang="es-MX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20</a:t>
            </a:fld>
            <a:endParaRPr lang="es-MX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3</a:t>
            </a:fld>
            <a:endParaRPr lang="es-MX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21</a:t>
            </a:fld>
            <a:endParaRPr lang="es-MX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22</a:t>
            </a:fld>
            <a:endParaRPr lang="es-MX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23</a:t>
            </a:fld>
            <a:endParaRPr lang="es-MX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4</a:t>
            </a:fld>
            <a:endParaRPr lang="es-MX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5</a:t>
            </a:fld>
            <a:endParaRPr lang="es-MX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6</a:t>
            </a:fld>
            <a:endParaRPr lang="es-MX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7</a:t>
            </a:fld>
            <a:endParaRPr lang="es-MX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8</a:t>
            </a:fld>
            <a:endParaRPr lang="es-MX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9</a:t>
            </a:fld>
            <a:endParaRPr lang="es-MX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10</a:t>
            </a:fld>
            <a:endParaRPr lang="es-MX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20/03/2020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20/03/2020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20/03/2020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20/03/2020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20/03/2020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20/03/2020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20/03/2020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20/03/2020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20/03/2020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20/03/2020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20/03/2020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E9114-DE24-410F-A170-0FBF4EC45CD5}" type="datetimeFigureOut">
              <a:rPr lang="es-MX" smtClean="0"/>
              <a:pPr/>
              <a:t>20/03/2020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B6418-89B9-481C-9E0B-CE487AF0D3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4000" b="1" dirty="0" smtClean="0"/>
              <a:t/>
            </a:r>
            <a:br>
              <a:rPr lang="es-ES" sz="4000" b="1" dirty="0" smtClean="0"/>
            </a:br>
            <a:r>
              <a:rPr lang="es-ES" sz="4000" b="1" dirty="0" smtClean="0"/>
              <a:t>        </a:t>
            </a:r>
            <a:r>
              <a:rPr lang="es-ES" sz="2700" b="1" dirty="0" smtClean="0"/>
              <a:t>AYUNTAMIENTO DE SAN PEDRO TLAQUEPAQUE</a:t>
            </a:r>
            <a:r>
              <a:rPr lang="es-ES" sz="2700" dirty="0" smtClean="0"/>
              <a:t/>
            </a:r>
            <a:br>
              <a:rPr lang="es-ES" sz="2700" dirty="0" smtClean="0"/>
            </a:br>
            <a:r>
              <a:rPr lang="es-ES" sz="2700" dirty="0" smtClean="0"/>
              <a:t>GOBIERNO 2018-2021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s-ES" sz="2800" dirty="0" smtClean="0"/>
          </a:p>
          <a:p>
            <a:pPr algn="ctr">
              <a:buNone/>
            </a:pPr>
            <a:r>
              <a:rPr lang="es-ES" sz="2800" dirty="0" smtClean="0"/>
              <a:t>Secretaria General del Ayuntamiento </a:t>
            </a:r>
          </a:p>
          <a:p>
            <a:pPr algn="ctr">
              <a:buNone/>
            </a:pPr>
            <a:r>
              <a:rPr lang="es-ES" sz="2800" dirty="0" smtClean="0"/>
              <a:t>Dirección de Delegaciones y Agencias Municipales</a:t>
            </a:r>
          </a:p>
          <a:p>
            <a:pPr>
              <a:buNone/>
            </a:pPr>
            <a:endParaRPr lang="es-ES" sz="2800" dirty="0" smtClean="0"/>
          </a:p>
          <a:p>
            <a:pPr algn="ctr">
              <a:buNone/>
            </a:pPr>
            <a:r>
              <a:rPr lang="es-ES" sz="2800" b="1" dirty="0" smtClean="0"/>
              <a:t>AGENCIA  MUNICIPAL </a:t>
            </a:r>
          </a:p>
          <a:p>
            <a:pPr algn="ctr">
              <a:buNone/>
            </a:pPr>
            <a:r>
              <a:rPr lang="es-ES" sz="2800" b="1" dirty="0" smtClean="0"/>
              <a:t>LOMA BONITA</a:t>
            </a:r>
          </a:p>
          <a:p>
            <a:pPr algn="ctr">
              <a:buNone/>
            </a:pPr>
            <a:r>
              <a:rPr lang="es-ES" sz="2800" b="1" dirty="0" smtClean="0"/>
              <a:t>INFORME DE ACTIVIDADES  </a:t>
            </a:r>
          </a:p>
          <a:p>
            <a:pPr algn="ctr">
              <a:buNone/>
            </a:pPr>
            <a:r>
              <a:rPr lang="es-ES" sz="2800" b="1" dirty="0" smtClean="0"/>
              <a:t>26 FEBRERO  AL </a:t>
            </a:r>
            <a:r>
              <a:rPr lang="es-ES" sz="2800" b="1" dirty="0" smtClean="0"/>
              <a:t>20 </a:t>
            </a:r>
            <a:r>
              <a:rPr lang="es-ES" sz="2800" b="1" dirty="0" smtClean="0"/>
              <a:t>DE MARZO  DEL 2020</a:t>
            </a:r>
          </a:p>
          <a:p>
            <a:pPr algn="ctr">
              <a:buNone/>
            </a:pPr>
            <a:endParaRPr lang="es-ES" sz="2800" b="1" dirty="0" smtClean="0"/>
          </a:p>
          <a:p>
            <a:endParaRPr lang="es-ES" dirty="0" smtClean="0"/>
          </a:p>
          <a:p>
            <a:pPr>
              <a:buNone/>
            </a:pPr>
            <a:endParaRPr lang="es-ES" dirty="0"/>
          </a:p>
        </p:txBody>
      </p:sp>
      <p:pic>
        <p:nvPicPr>
          <p:cNvPr id="5" name="4 Imagen" descr="Imagen relacionada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1857356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5.1 Apoyo a otras dependencias Marzo del 2020.</a:t>
            </a:r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 smtClean="0">
              <a:solidFill>
                <a:schemeClr val="tx1"/>
              </a:solidFill>
            </a:endParaRPr>
          </a:p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8663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5 Apoyo a otras dependencias.</a:t>
            </a:r>
          </a:p>
          <a:p>
            <a:endParaRPr lang="es-ES" sz="1600" dirty="0" smtClean="0"/>
          </a:p>
          <a:p>
            <a:r>
              <a:rPr lang="es-ES" sz="1600" dirty="0" smtClean="0"/>
              <a:t>Día 28 de Febrero.</a:t>
            </a:r>
          </a:p>
          <a:p>
            <a:endParaRPr lang="es-ES" sz="1600" dirty="0" smtClean="0"/>
          </a:p>
          <a:p>
            <a:r>
              <a:rPr lang="es-ES" sz="1600" dirty="0" smtClean="0"/>
              <a:t>Apoyo al departamento de Servicios Públicos Municipales para llevar a cabo una Descacharrizacion y fumigación en la colonia el  Sauz.</a:t>
            </a:r>
          </a:p>
          <a:p>
            <a:r>
              <a:rPr lang="es-ES" sz="1600" dirty="0" smtClean="0"/>
              <a:t>Entregando volantes para dar a conocer la información del recorrido el camión.</a:t>
            </a:r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MX" sz="1400" dirty="0" smtClean="0"/>
          </a:p>
          <a:p>
            <a:endParaRPr lang="es-ES" sz="1400" dirty="0" smtClean="0"/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1" name="20 Rectángulo"/>
          <p:cNvSpPr/>
          <p:nvPr/>
        </p:nvSpPr>
        <p:spPr>
          <a:xfrm>
            <a:off x="3214678" y="385762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285860"/>
            <a:ext cx="5143536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5.1 Apoyo a otras dependencias Marzo 2020.</a:t>
            </a:r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 smtClean="0">
              <a:solidFill>
                <a:schemeClr val="tx1"/>
              </a:solidFill>
            </a:endParaRPr>
          </a:p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7925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5.1  Apoyo a otras dependencias.</a:t>
            </a:r>
          </a:p>
          <a:p>
            <a:endParaRPr lang="es-ES" sz="1600" dirty="0" smtClean="0"/>
          </a:p>
          <a:p>
            <a:r>
              <a:rPr lang="es-ES" sz="1600" dirty="0" smtClean="0"/>
              <a:t>Día 03 de Marzo.</a:t>
            </a:r>
          </a:p>
          <a:p>
            <a:r>
              <a:rPr lang="es-ES" sz="1600" dirty="0" smtClean="0"/>
              <a:t>Apoyo al departamento de Parques y Jardines en la Brigada de poda de áreas verdes y arbolado en la colonia Loma Bonita y el Sauz.</a:t>
            </a:r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MX" sz="1400" dirty="0" smtClean="0"/>
          </a:p>
          <a:p>
            <a:endParaRPr lang="es-ES" sz="1400" dirty="0" smtClean="0"/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1" name="20 Rectángulo"/>
          <p:cNvSpPr/>
          <p:nvPr/>
        </p:nvSpPr>
        <p:spPr>
          <a:xfrm>
            <a:off x="3214678" y="385762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1285860"/>
            <a:ext cx="2643206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46" y="1285860"/>
            <a:ext cx="2500330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5.1 Apoyo a otras dependencias Marzo 2020.</a:t>
            </a:r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 smtClean="0">
              <a:solidFill>
                <a:schemeClr val="tx1"/>
              </a:solidFill>
            </a:endParaRPr>
          </a:p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7925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5.1  Apoyo a otras dependencias.</a:t>
            </a:r>
          </a:p>
          <a:p>
            <a:endParaRPr lang="es-ES" sz="1600" dirty="0" smtClean="0"/>
          </a:p>
          <a:p>
            <a:r>
              <a:rPr lang="es-ES" sz="1600" dirty="0" smtClean="0"/>
              <a:t>Día 05 de Marzo.</a:t>
            </a:r>
          </a:p>
          <a:p>
            <a:r>
              <a:rPr lang="es-ES" sz="1600" dirty="0" smtClean="0"/>
              <a:t>Apoyo al departamento de Parques y Jardines en la Brigada de poda de áreas verdes y arbolado en la colonia El Sauz.</a:t>
            </a:r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MX" sz="1400" dirty="0" smtClean="0"/>
          </a:p>
          <a:p>
            <a:endParaRPr lang="es-ES" sz="1400" dirty="0" smtClean="0"/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1" name="20 Rectángulo"/>
          <p:cNvSpPr/>
          <p:nvPr/>
        </p:nvSpPr>
        <p:spPr>
          <a:xfrm>
            <a:off x="3214678" y="385762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500174"/>
            <a:ext cx="2571768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3786190"/>
            <a:ext cx="250033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1500174"/>
            <a:ext cx="250033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5.1 Apoyo a otras dependencias Marzo 2020.</a:t>
            </a:r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 smtClean="0">
              <a:solidFill>
                <a:schemeClr val="tx1"/>
              </a:solidFill>
            </a:endParaRPr>
          </a:p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7925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5.1  Apoyo a otras dependencias.</a:t>
            </a:r>
          </a:p>
          <a:p>
            <a:endParaRPr lang="es-ES" sz="1600" dirty="0" smtClean="0"/>
          </a:p>
          <a:p>
            <a:r>
              <a:rPr lang="es-ES" sz="1600" dirty="0" smtClean="0"/>
              <a:t>Día 09 de Marzo.</a:t>
            </a:r>
          </a:p>
          <a:p>
            <a:r>
              <a:rPr lang="es-ES" sz="1600" dirty="0" smtClean="0"/>
              <a:t>Apoyo al departamento de Parques y Jardines en la Brigada de poda de áreas verdes y arbolado en la colonia El Sauz.</a:t>
            </a:r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MX" sz="1400" dirty="0" smtClean="0"/>
          </a:p>
          <a:p>
            <a:endParaRPr lang="es-ES" sz="1400" dirty="0" smtClean="0"/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1" name="20 Rectángulo"/>
          <p:cNvSpPr/>
          <p:nvPr/>
        </p:nvSpPr>
        <p:spPr>
          <a:xfrm>
            <a:off x="3214678" y="385762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1285860"/>
            <a:ext cx="2643206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46" y="1285860"/>
            <a:ext cx="2500330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5.1 Apoyo a otras dependencias Marzo 2020.</a:t>
            </a:r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 smtClean="0">
              <a:solidFill>
                <a:schemeClr val="tx1"/>
              </a:solidFill>
            </a:endParaRPr>
          </a:p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7925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5.1  Apoyo a otras dependencias.</a:t>
            </a:r>
          </a:p>
          <a:p>
            <a:endParaRPr lang="es-ES" sz="1600" dirty="0" smtClean="0"/>
          </a:p>
          <a:p>
            <a:r>
              <a:rPr lang="es-ES" sz="1600" dirty="0" smtClean="0"/>
              <a:t>Día 11  de Marzo.</a:t>
            </a:r>
          </a:p>
          <a:p>
            <a:r>
              <a:rPr lang="es-ES" sz="1600" dirty="0" smtClean="0"/>
              <a:t>Apoyo al departamento de Parques y Jardines en la Brigada de poda de arbolado  y desmonte de maleza en la colonia el Tesoro.</a:t>
            </a:r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MX" sz="1400" dirty="0" smtClean="0"/>
          </a:p>
          <a:p>
            <a:endParaRPr lang="es-ES" sz="1400" dirty="0" smtClean="0"/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1" name="20 Rectángulo"/>
          <p:cNvSpPr/>
          <p:nvPr/>
        </p:nvSpPr>
        <p:spPr>
          <a:xfrm>
            <a:off x="3214678" y="385762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500174"/>
            <a:ext cx="2571768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500174"/>
            <a:ext cx="251618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3500438"/>
            <a:ext cx="250033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5.1 Apoyo a otras dependencias Marzo 2020.</a:t>
            </a:r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 smtClean="0">
              <a:solidFill>
                <a:schemeClr val="tx1"/>
              </a:solidFill>
            </a:endParaRPr>
          </a:p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7925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5.1  Apoyo a otras dependencias.</a:t>
            </a:r>
          </a:p>
          <a:p>
            <a:endParaRPr lang="es-ES" sz="1600" dirty="0" smtClean="0"/>
          </a:p>
          <a:p>
            <a:r>
              <a:rPr lang="es-ES" sz="1600" dirty="0" smtClean="0"/>
              <a:t>Día 12  de Marzo.</a:t>
            </a:r>
          </a:p>
          <a:p>
            <a:r>
              <a:rPr lang="es-ES" sz="1600" dirty="0" smtClean="0"/>
              <a:t>Apoyo al departamento de Parques y Jardines en la Brigada de poda de arbolado en la colonia el Tesoro y en la colonia Lomas de la Victoria</a:t>
            </a:r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MX" sz="1400" dirty="0" smtClean="0"/>
          </a:p>
          <a:p>
            <a:endParaRPr lang="es-ES" sz="1400" dirty="0" smtClean="0"/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1" name="20 Rectángulo"/>
          <p:cNvSpPr/>
          <p:nvPr/>
        </p:nvSpPr>
        <p:spPr>
          <a:xfrm>
            <a:off x="3214678" y="385762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428736"/>
            <a:ext cx="2571768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428736"/>
            <a:ext cx="250033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3714752"/>
            <a:ext cx="250033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5.1 Apoyo a otras dependencias Marzo 2020.</a:t>
            </a:r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 smtClean="0">
              <a:solidFill>
                <a:schemeClr val="tx1"/>
              </a:solidFill>
            </a:endParaRPr>
          </a:p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9402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5.1  Apoyo a otras dependencias.</a:t>
            </a:r>
          </a:p>
          <a:p>
            <a:endParaRPr lang="es-ES" sz="1600" dirty="0" smtClean="0"/>
          </a:p>
          <a:p>
            <a:r>
              <a:rPr lang="es-ES" sz="1600" dirty="0" smtClean="0"/>
              <a:t>Día 13 de Marzo.</a:t>
            </a:r>
          </a:p>
          <a:p>
            <a:r>
              <a:rPr lang="es-ES" sz="1600" dirty="0" smtClean="0"/>
              <a:t>Apoyo al departamento de Aseo Publico en el operativo del andador Tamarindo en la colonia el Sauz.</a:t>
            </a:r>
          </a:p>
          <a:p>
            <a:endParaRPr lang="es-ES" sz="1600" dirty="0" smtClean="0"/>
          </a:p>
          <a:p>
            <a:endParaRPr lang="es-ES" sz="1600" dirty="0" smtClean="0"/>
          </a:p>
          <a:p>
            <a:r>
              <a:rPr lang="es-ES" sz="1600" dirty="0" smtClean="0"/>
              <a:t>Balizamiento en la calle Isla Gomera entre la calle Isla Maracas y la calle Jaime Torres Bodet en la Colonia el Sauz.</a:t>
            </a:r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MX" sz="1400" dirty="0" smtClean="0"/>
          </a:p>
          <a:p>
            <a:endParaRPr lang="es-ES" sz="1400" dirty="0" smtClean="0"/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1" name="20 Rectángulo"/>
          <p:cNvSpPr/>
          <p:nvPr/>
        </p:nvSpPr>
        <p:spPr>
          <a:xfrm>
            <a:off x="3214678" y="385762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285860"/>
            <a:ext cx="250033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285860"/>
            <a:ext cx="250033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3714752"/>
            <a:ext cx="242889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3714752"/>
            <a:ext cx="257176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5.1 Apoyo a otras dependencias Marzo 2020.</a:t>
            </a:r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 smtClean="0">
              <a:solidFill>
                <a:schemeClr val="tx1"/>
              </a:solidFill>
            </a:endParaRPr>
          </a:p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8171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5.1  Apoyo a otras dependencias.</a:t>
            </a:r>
          </a:p>
          <a:p>
            <a:endParaRPr lang="es-ES" sz="1600" dirty="0" smtClean="0"/>
          </a:p>
          <a:p>
            <a:r>
              <a:rPr lang="es-ES" sz="1600" dirty="0" smtClean="0"/>
              <a:t>Día 17 de Marzo.</a:t>
            </a:r>
          </a:p>
          <a:p>
            <a:endParaRPr lang="es-ES" sz="1600" dirty="0" smtClean="0"/>
          </a:p>
          <a:p>
            <a:r>
              <a:rPr lang="es-ES" sz="1600" dirty="0" smtClean="0"/>
              <a:t>Limpieza en las áreas comunes de la colonia el Sauz.</a:t>
            </a:r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MX" sz="1400" dirty="0" smtClean="0"/>
          </a:p>
          <a:p>
            <a:endParaRPr lang="es-ES" sz="1400" dirty="0" smtClean="0"/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1" name="20 Rectángulo"/>
          <p:cNvSpPr/>
          <p:nvPr/>
        </p:nvSpPr>
        <p:spPr>
          <a:xfrm>
            <a:off x="3214678" y="385762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1214422"/>
            <a:ext cx="2500330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1214422"/>
            <a:ext cx="2428892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5.1 Apoyo a otras dependencias Marzo 2020.</a:t>
            </a:r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 smtClean="0">
              <a:solidFill>
                <a:schemeClr val="tx1"/>
              </a:solidFill>
            </a:endParaRPr>
          </a:p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8663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5.1  Apoyo a otras dependencias.</a:t>
            </a:r>
          </a:p>
          <a:p>
            <a:endParaRPr lang="es-ES" sz="1600" dirty="0" smtClean="0"/>
          </a:p>
          <a:p>
            <a:r>
              <a:rPr lang="es-ES" sz="1600" dirty="0" smtClean="0"/>
              <a:t>Día 18 de Marzo.</a:t>
            </a:r>
          </a:p>
          <a:p>
            <a:endParaRPr lang="es-ES" sz="1600" dirty="0" smtClean="0"/>
          </a:p>
          <a:p>
            <a:r>
              <a:rPr lang="es-ES" sz="1600" dirty="0" smtClean="0"/>
              <a:t>Operativo de parques y Jardines  en  el Andador Manzanos en la colonia el Sauz.</a:t>
            </a:r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MX" sz="1400" dirty="0" smtClean="0"/>
          </a:p>
          <a:p>
            <a:endParaRPr lang="es-ES" sz="1400" dirty="0" smtClean="0"/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1" name="20 Rectángulo"/>
          <p:cNvSpPr/>
          <p:nvPr/>
        </p:nvSpPr>
        <p:spPr>
          <a:xfrm>
            <a:off x="3214678" y="385762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3786190"/>
            <a:ext cx="514353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1357298"/>
            <a:ext cx="2500330" cy="2047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1285860"/>
            <a:ext cx="250033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5.1 Apoyo a otras dependencias Marzo 2020.</a:t>
            </a:r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 smtClean="0">
              <a:solidFill>
                <a:schemeClr val="tx1"/>
              </a:solidFill>
            </a:endParaRPr>
          </a:p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8663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5.1  Apoyo a otras dependencias.</a:t>
            </a:r>
          </a:p>
          <a:p>
            <a:endParaRPr lang="es-ES" sz="1600" dirty="0" smtClean="0"/>
          </a:p>
          <a:p>
            <a:r>
              <a:rPr lang="es-ES" sz="1600" dirty="0" smtClean="0"/>
              <a:t>Día 19 de Marzo.</a:t>
            </a:r>
          </a:p>
          <a:p>
            <a:endParaRPr lang="es-ES" sz="1600" dirty="0" smtClean="0"/>
          </a:p>
          <a:p>
            <a:r>
              <a:rPr lang="es-ES" sz="1600" dirty="0" smtClean="0"/>
              <a:t>Operativo de parques y Jardines  en la calle Isla Gomera No 4472, en la colonia el Sauz.</a:t>
            </a:r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MX" sz="1400" dirty="0" smtClean="0"/>
          </a:p>
          <a:p>
            <a:endParaRPr lang="es-ES" sz="1400" dirty="0" smtClean="0"/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1" name="20 Rectángulo"/>
          <p:cNvSpPr/>
          <p:nvPr/>
        </p:nvSpPr>
        <p:spPr>
          <a:xfrm>
            <a:off x="3214678" y="385762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3714752"/>
            <a:ext cx="507209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428736"/>
            <a:ext cx="250033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1428736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3 Visita a colonia </a:t>
            </a:r>
            <a:r>
              <a:rPr lang="es-MX" dirty="0" smtClean="0"/>
              <a:t> marzo del 2020</a:t>
            </a:r>
            <a:endParaRPr lang="es-ES" dirty="0" smtClean="0"/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6940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3 Visitas a colonia</a:t>
            </a:r>
          </a:p>
          <a:p>
            <a:r>
              <a:rPr lang="es-ES" sz="1600" dirty="0" smtClean="0"/>
              <a:t>Día 06 de Marzo.</a:t>
            </a:r>
          </a:p>
          <a:p>
            <a:endParaRPr lang="es-ES" sz="1600" dirty="0" smtClean="0"/>
          </a:p>
          <a:p>
            <a:r>
              <a:rPr lang="es-ES" sz="1600" dirty="0" smtClean="0"/>
              <a:t>Visita a la colonia  El sauz, para levantar un reporte en la colonia el Sauz.</a:t>
            </a:r>
          </a:p>
          <a:p>
            <a:r>
              <a:rPr lang="es-ES" sz="1600" dirty="0" smtClean="0"/>
              <a:t>Realizando oficio para Parques y Jardines.</a:t>
            </a:r>
          </a:p>
          <a:p>
            <a:r>
              <a:rPr lang="es-ES" sz="1600" dirty="0" smtClean="0"/>
              <a:t>No de Oficio 031 y electrónico 10147.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MX" sz="1400" dirty="0" smtClean="0"/>
          </a:p>
          <a:p>
            <a:endParaRPr lang="es-ES" sz="1400" dirty="0" smtClean="0"/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pic>
        <p:nvPicPr>
          <p:cNvPr id="10" name="9 Imagen" descr="C:\Users\Amd E1\Downloads\IMG-20191216-WA006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1214422"/>
            <a:ext cx="5072098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6 Actividades Complementarias Marzo  2020.</a:t>
            </a:r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 smtClean="0">
              <a:solidFill>
                <a:schemeClr val="tx1"/>
              </a:solidFill>
            </a:endParaRPr>
          </a:p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767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6 Actividades complementarias.</a:t>
            </a:r>
          </a:p>
          <a:p>
            <a:endParaRPr lang="es-ES" sz="1600" dirty="0" smtClean="0"/>
          </a:p>
          <a:p>
            <a:r>
              <a:rPr lang="es-ES" sz="1600" dirty="0" smtClean="0"/>
              <a:t>Día 28 de Enero.</a:t>
            </a:r>
          </a:p>
          <a:p>
            <a:endParaRPr lang="es-ES" sz="1600" dirty="0" smtClean="0"/>
          </a:p>
          <a:p>
            <a:r>
              <a:rPr lang="es-ES" sz="1600" dirty="0" smtClean="0"/>
              <a:t>Reunión de vecinos en la Agencia Municipal loma Bonita, iniciando a las  6:00 y concluyendo a las 8:00. Asistencia de 70 personas y teniendo como invitadas al departamento de COMUCAT.</a:t>
            </a:r>
          </a:p>
          <a:p>
            <a:endParaRPr lang="es-ES" sz="16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MX" sz="1400" dirty="0" smtClean="0"/>
          </a:p>
          <a:p>
            <a:endParaRPr lang="es-ES" sz="1400" dirty="0" smtClean="0"/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1" name="20 Rectángulo"/>
          <p:cNvSpPr/>
          <p:nvPr/>
        </p:nvSpPr>
        <p:spPr>
          <a:xfrm>
            <a:off x="3214678" y="385762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285860"/>
            <a:ext cx="5072098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6 Actividades Complementarias Marzo  2020.</a:t>
            </a:r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 smtClean="0">
              <a:solidFill>
                <a:schemeClr val="tx1"/>
              </a:solidFill>
            </a:endParaRPr>
          </a:p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7186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6 Actividades complementarias.</a:t>
            </a:r>
          </a:p>
          <a:p>
            <a:endParaRPr lang="es-ES" sz="1600" dirty="0" smtClean="0"/>
          </a:p>
          <a:p>
            <a:r>
              <a:rPr lang="es-ES" sz="1600" dirty="0" smtClean="0"/>
              <a:t>Día  05 de Marzo</a:t>
            </a:r>
          </a:p>
          <a:p>
            <a:endParaRPr lang="es-ES" sz="1600" dirty="0" smtClean="0"/>
          </a:p>
          <a:p>
            <a:r>
              <a:rPr lang="es-ES" sz="1600" dirty="0" smtClean="0"/>
              <a:t>Presentación del Libro “ La Trayectoria de los Estudios Municipales en México”.</a:t>
            </a:r>
          </a:p>
          <a:p>
            <a:r>
              <a:rPr lang="es-ES" sz="1600" dirty="0" smtClean="0"/>
              <a:t>Iniciando a las 11:00 horas y concluyendo a las  12:30 horas. </a:t>
            </a:r>
          </a:p>
          <a:p>
            <a:endParaRPr lang="es-ES" sz="16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MX" sz="1400" dirty="0" smtClean="0"/>
          </a:p>
          <a:p>
            <a:endParaRPr lang="es-ES" sz="1400" dirty="0" smtClean="0"/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1" name="20 Rectángulo"/>
          <p:cNvSpPr/>
          <p:nvPr/>
        </p:nvSpPr>
        <p:spPr>
          <a:xfrm>
            <a:off x="3214678" y="385762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357298"/>
            <a:ext cx="5143536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6 Actividades Complementarias Marzo  2020.</a:t>
            </a:r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 smtClean="0">
              <a:solidFill>
                <a:schemeClr val="tx1"/>
              </a:solidFill>
            </a:endParaRPr>
          </a:p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7925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6 Actividades complementarias.</a:t>
            </a:r>
          </a:p>
          <a:p>
            <a:endParaRPr lang="es-ES" sz="1600" dirty="0" smtClean="0"/>
          </a:p>
          <a:p>
            <a:r>
              <a:rPr lang="es-ES" sz="1600" dirty="0" smtClean="0"/>
              <a:t>Día  05 de Marzo.</a:t>
            </a:r>
          </a:p>
          <a:p>
            <a:endParaRPr lang="es-ES" sz="1600" dirty="0" smtClean="0"/>
          </a:p>
          <a:p>
            <a:r>
              <a:rPr lang="es-ES" sz="1600" dirty="0" smtClean="0"/>
              <a:t>Reunión en la colonia Artesanos para celebrar el aniversario del departamento de COMUCAT iniciando a las 5:00 y concluyendo a las          con la participación de </a:t>
            </a:r>
          </a:p>
          <a:p>
            <a:endParaRPr lang="es-ES" sz="1600" dirty="0" smtClean="0"/>
          </a:p>
          <a:p>
            <a:r>
              <a:rPr lang="es-ES" sz="1600" dirty="0" smtClean="0"/>
              <a:t>  </a:t>
            </a:r>
          </a:p>
          <a:p>
            <a:endParaRPr lang="es-ES" sz="16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MX" sz="1400" dirty="0" smtClean="0"/>
          </a:p>
          <a:p>
            <a:endParaRPr lang="es-ES" sz="1400" dirty="0" smtClean="0"/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1" name="20 Rectángulo"/>
          <p:cNvSpPr/>
          <p:nvPr/>
        </p:nvSpPr>
        <p:spPr>
          <a:xfrm>
            <a:off x="3214678" y="385762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357298"/>
            <a:ext cx="5143536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6 Actividades Complementarias Marzo  2020.</a:t>
            </a:r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 smtClean="0">
              <a:solidFill>
                <a:schemeClr val="tx1"/>
              </a:solidFill>
            </a:endParaRPr>
          </a:p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767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6 Actividades complementarias.</a:t>
            </a:r>
          </a:p>
          <a:p>
            <a:endParaRPr lang="es-ES" sz="1600" dirty="0" smtClean="0"/>
          </a:p>
          <a:p>
            <a:r>
              <a:rPr lang="es-ES" sz="1600" dirty="0" smtClean="0"/>
              <a:t>Día  08 de Marzo.</a:t>
            </a:r>
          </a:p>
          <a:p>
            <a:endParaRPr lang="es-ES" sz="1600" dirty="0" smtClean="0"/>
          </a:p>
          <a:p>
            <a:r>
              <a:rPr lang="es-ES" sz="1600" dirty="0" smtClean="0"/>
              <a:t>Conmemoración por el día internacional de la Mujer , en San Pedro Tlaquepaque, iniciando a las 10:00 y concluyendo a las 12:00 </a:t>
            </a:r>
          </a:p>
          <a:p>
            <a:endParaRPr lang="es-ES" sz="1600" dirty="0" smtClean="0"/>
          </a:p>
          <a:p>
            <a:r>
              <a:rPr lang="es-ES" sz="1600" dirty="0" smtClean="0"/>
              <a:t>  </a:t>
            </a:r>
          </a:p>
          <a:p>
            <a:endParaRPr lang="es-ES" sz="16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MX" sz="1400" dirty="0" smtClean="0"/>
          </a:p>
          <a:p>
            <a:endParaRPr lang="es-ES" sz="1400" dirty="0" smtClean="0"/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1" name="20 Rectángulo"/>
          <p:cNvSpPr/>
          <p:nvPr/>
        </p:nvSpPr>
        <p:spPr>
          <a:xfrm>
            <a:off x="3214678" y="385762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357298"/>
            <a:ext cx="5143536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3 Visita a colonia </a:t>
            </a:r>
            <a:r>
              <a:rPr lang="es-MX" dirty="0" smtClean="0"/>
              <a:t> marzo del 2020</a:t>
            </a:r>
            <a:endParaRPr lang="es-ES" dirty="0" smtClean="0"/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6940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3 Visitas a colonia</a:t>
            </a:r>
          </a:p>
          <a:p>
            <a:r>
              <a:rPr lang="es-ES" sz="1600" dirty="0" smtClean="0"/>
              <a:t>Día 10 de Marzo.</a:t>
            </a:r>
          </a:p>
          <a:p>
            <a:endParaRPr lang="es-ES" sz="1600" dirty="0" smtClean="0"/>
          </a:p>
          <a:p>
            <a:r>
              <a:rPr lang="es-ES" sz="1600" dirty="0" smtClean="0"/>
              <a:t>Visita a la colonia Loma Bonita, la Plaza  Tabachines para levantar un reporte al departamento de COMUDE para la valoración de los juegos ya que están dañados.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MX" sz="1400" dirty="0" smtClean="0"/>
          </a:p>
          <a:p>
            <a:endParaRPr lang="es-ES" sz="1400" dirty="0" smtClean="0"/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214422"/>
            <a:ext cx="2571768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46" y="1214422"/>
            <a:ext cx="2643206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3 Visita a colonia </a:t>
            </a:r>
            <a:r>
              <a:rPr lang="es-MX" dirty="0" smtClean="0"/>
              <a:t> marzo del 2020</a:t>
            </a:r>
            <a:endParaRPr lang="es-ES" dirty="0" smtClean="0"/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6940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3 Visitas a colonia</a:t>
            </a:r>
          </a:p>
          <a:p>
            <a:r>
              <a:rPr lang="es-ES" sz="1600" dirty="0" smtClean="0"/>
              <a:t>Día 12  de Marzo.</a:t>
            </a:r>
          </a:p>
          <a:p>
            <a:endParaRPr lang="es-ES" sz="1600" dirty="0" smtClean="0"/>
          </a:p>
          <a:p>
            <a:r>
              <a:rPr lang="es-ES" sz="1600" dirty="0" smtClean="0"/>
              <a:t>Visita a la colonia Loma Bonita, Parque lineal para reportar al departamento de Alumbrado Publico  el circuito del Parque Lineal.</a:t>
            </a:r>
          </a:p>
          <a:p>
            <a:r>
              <a:rPr lang="es-ES" sz="1600" dirty="0" smtClean="0"/>
              <a:t>No de reporte 1505.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MX" sz="1400" dirty="0" smtClean="0"/>
          </a:p>
          <a:p>
            <a:endParaRPr lang="es-ES" sz="1400" dirty="0" smtClean="0"/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1357298"/>
            <a:ext cx="4786346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04 Limpieza y recuperación de Espacios.  </a:t>
            </a:r>
            <a:r>
              <a:rPr lang="es-MX" dirty="0" smtClean="0"/>
              <a:t> Marzo  del 2020</a:t>
            </a:r>
            <a:endParaRPr lang="es-ES" dirty="0" smtClean="0"/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 smtClean="0">
              <a:solidFill>
                <a:schemeClr val="tx1"/>
              </a:solidFill>
            </a:endParaRPr>
          </a:p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6201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Día 27 de Febrero.</a:t>
            </a:r>
          </a:p>
          <a:p>
            <a:endParaRPr lang="es-ES" sz="1600" dirty="0" smtClean="0"/>
          </a:p>
          <a:p>
            <a:r>
              <a:rPr lang="es-ES" sz="1600" dirty="0" smtClean="0"/>
              <a:t>Trabajo de limpieza  y recuperación de espacios en la Delegación de López Cotilla.</a:t>
            </a:r>
          </a:p>
          <a:p>
            <a:r>
              <a:rPr lang="es-ES" sz="1600" dirty="0" smtClean="0"/>
              <a:t>En la colonia Artesanos</a:t>
            </a:r>
          </a:p>
          <a:p>
            <a:endParaRPr lang="es-ES" sz="16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MX" sz="1400" dirty="0" smtClean="0"/>
          </a:p>
          <a:p>
            <a:endParaRPr lang="es-ES" sz="1400" dirty="0" smtClean="0"/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1" name="20 Rectángulo"/>
          <p:cNvSpPr/>
          <p:nvPr/>
        </p:nvSpPr>
        <p:spPr>
          <a:xfrm>
            <a:off x="3214678" y="385762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357298"/>
            <a:ext cx="2571768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46" y="1214422"/>
            <a:ext cx="2500330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04 Limpieza y recuperación de Espacios.  </a:t>
            </a:r>
            <a:r>
              <a:rPr lang="es-MX" dirty="0" smtClean="0"/>
              <a:t> Marzo  del 2020</a:t>
            </a:r>
            <a:endParaRPr lang="es-ES" dirty="0" smtClean="0"/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 smtClean="0">
              <a:solidFill>
                <a:schemeClr val="tx1"/>
              </a:solidFill>
            </a:endParaRPr>
          </a:p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7186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600" dirty="0" smtClean="0"/>
          </a:p>
          <a:p>
            <a:endParaRPr lang="es-ES" sz="1600" dirty="0" smtClean="0"/>
          </a:p>
          <a:p>
            <a:r>
              <a:rPr lang="es-ES" sz="1600" dirty="0" smtClean="0"/>
              <a:t>Trabajo de limpieza  y recuperación de espacios .</a:t>
            </a:r>
          </a:p>
          <a:p>
            <a:endParaRPr lang="es-ES" sz="1600" dirty="0" smtClean="0"/>
          </a:p>
          <a:p>
            <a:r>
              <a:rPr lang="es-ES" sz="1600" dirty="0" smtClean="0"/>
              <a:t>Día 03 de Marzo.</a:t>
            </a:r>
          </a:p>
          <a:p>
            <a:endParaRPr lang="es-ES" sz="1600" dirty="0" smtClean="0"/>
          </a:p>
          <a:p>
            <a:r>
              <a:rPr lang="es-ES" sz="1600" dirty="0" smtClean="0"/>
              <a:t>Poda de arbolado en la Plaza Tabachines.</a:t>
            </a:r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MX" sz="1400" dirty="0" smtClean="0"/>
          </a:p>
          <a:p>
            <a:endParaRPr lang="es-ES" sz="1400" dirty="0" smtClean="0"/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1" name="20 Rectángulo"/>
          <p:cNvSpPr/>
          <p:nvPr/>
        </p:nvSpPr>
        <p:spPr>
          <a:xfrm>
            <a:off x="3214678" y="385762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500174"/>
            <a:ext cx="2571768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500174"/>
            <a:ext cx="2500330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04 Limpieza y recuperación de Espacios.  </a:t>
            </a:r>
            <a:r>
              <a:rPr lang="es-MX" dirty="0" smtClean="0"/>
              <a:t> Marzo  del 2020</a:t>
            </a:r>
            <a:endParaRPr lang="es-ES" dirty="0" smtClean="0"/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 smtClean="0">
              <a:solidFill>
                <a:schemeClr val="tx1"/>
              </a:solidFill>
            </a:endParaRPr>
          </a:p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7186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600" dirty="0" smtClean="0"/>
          </a:p>
          <a:p>
            <a:endParaRPr lang="es-ES" sz="1600" dirty="0" smtClean="0"/>
          </a:p>
          <a:p>
            <a:r>
              <a:rPr lang="es-ES" sz="1600" dirty="0" smtClean="0"/>
              <a:t>Trabajo de limpieza  y recuperación de espacios .</a:t>
            </a:r>
          </a:p>
          <a:p>
            <a:endParaRPr lang="es-ES" sz="1600" dirty="0" smtClean="0"/>
          </a:p>
          <a:p>
            <a:r>
              <a:rPr lang="es-ES" sz="1600" dirty="0" smtClean="0"/>
              <a:t>Día 04 de Marzo.</a:t>
            </a:r>
          </a:p>
          <a:p>
            <a:endParaRPr lang="es-ES" sz="1600" dirty="0" smtClean="0"/>
          </a:p>
          <a:p>
            <a:r>
              <a:rPr lang="es-ES" sz="1600" dirty="0" smtClean="0"/>
              <a:t>Poda de arbolado en la Plaza Tabachines.</a:t>
            </a:r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MX" sz="1400" dirty="0" smtClean="0"/>
          </a:p>
          <a:p>
            <a:endParaRPr lang="es-ES" sz="1400" dirty="0" smtClean="0"/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1" name="20 Rectángulo"/>
          <p:cNvSpPr/>
          <p:nvPr/>
        </p:nvSpPr>
        <p:spPr>
          <a:xfrm>
            <a:off x="3214678" y="385762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500174"/>
            <a:ext cx="2571768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500174"/>
            <a:ext cx="2500330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04 Limpieza y recuperación de Espacios.  </a:t>
            </a:r>
            <a:r>
              <a:rPr lang="es-MX" dirty="0" smtClean="0"/>
              <a:t> Marzo  del 2020</a:t>
            </a:r>
            <a:endParaRPr lang="es-ES" dirty="0" smtClean="0"/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 smtClean="0">
              <a:solidFill>
                <a:schemeClr val="tx1"/>
              </a:solidFill>
            </a:endParaRPr>
          </a:p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8171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600" dirty="0" smtClean="0"/>
          </a:p>
          <a:p>
            <a:endParaRPr lang="es-ES" sz="1600" dirty="0" smtClean="0"/>
          </a:p>
          <a:p>
            <a:r>
              <a:rPr lang="es-ES" sz="1600" dirty="0" smtClean="0"/>
              <a:t>Trabajo de limpieza  y recuperación de espacios .</a:t>
            </a:r>
          </a:p>
          <a:p>
            <a:endParaRPr lang="es-ES" sz="1600" dirty="0" smtClean="0"/>
          </a:p>
          <a:p>
            <a:r>
              <a:rPr lang="es-ES" sz="1600" dirty="0" smtClean="0"/>
              <a:t>Día 10 de Marzo.</a:t>
            </a:r>
          </a:p>
          <a:p>
            <a:endParaRPr lang="es-ES" sz="1600" dirty="0" smtClean="0"/>
          </a:p>
          <a:p>
            <a:r>
              <a:rPr lang="es-ES" sz="1600" dirty="0" smtClean="0"/>
              <a:t>Limpieza de los alrededores de la Agencia Municipal , así mismo riego de arbolado en el Parque Lineal.</a:t>
            </a:r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MX" sz="1400" dirty="0" smtClean="0"/>
          </a:p>
          <a:p>
            <a:endParaRPr lang="es-ES" sz="1400" dirty="0" smtClean="0"/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1" name="20 Rectángulo"/>
          <p:cNvSpPr/>
          <p:nvPr/>
        </p:nvSpPr>
        <p:spPr>
          <a:xfrm>
            <a:off x="3214678" y="385762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1428736"/>
            <a:ext cx="2500330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250265" y="2321711"/>
            <a:ext cx="428628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04 Limpieza y recuperación de Espacios.  </a:t>
            </a:r>
            <a:r>
              <a:rPr lang="es-MX" dirty="0" smtClean="0"/>
              <a:t> Marzo  del 2020</a:t>
            </a:r>
            <a:endParaRPr lang="es-ES" dirty="0" smtClean="0"/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 smtClean="0">
              <a:solidFill>
                <a:schemeClr val="tx1"/>
              </a:solidFill>
            </a:endParaRPr>
          </a:p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8417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600" dirty="0" smtClean="0"/>
          </a:p>
          <a:p>
            <a:endParaRPr lang="es-ES" sz="1600" dirty="0" smtClean="0"/>
          </a:p>
          <a:p>
            <a:r>
              <a:rPr lang="es-ES" sz="1600" dirty="0" smtClean="0"/>
              <a:t>Trabajo de limpieza  y recuperación de espacios .</a:t>
            </a:r>
          </a:p>
          <a:p>
            <a:endParaRPr lang="es-ES" sz="1600" dirty="0" smtClean="0"/>
          </a:p>
          <a:p>
            <a:r>
              <a:rPr lang="es-ES" sz="1600" dirty="0" smtClean="0"/>
              <a:t>Día 18  de Marzo.</a:t>
            </a:r>
          </a:p>
          <a:p>
            <a:endParaRPr lang="es-ES" sz="1600" dirty="0" smtClean="0"/>
          </a:p>
          <a:p>
            <a:r>
              <a:rPr lang="es-ES" sz="1600" dirty="0" smtClean="0"/>
              <a:t>Limpieza de bancas en la Plaza Tabachines con cloro, para evitar enfermedades.</a:t>
            </a:r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MX" sz="1400" dirty="0" smtClean="0"/>
          </a:p>
          <a:p>
            <a:endParaRPr lang="es-ES" sz="1400" dirty="0" smtClean="0"/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1" name="20 Rectángulo"/>
          <p:cNvSpPr/>
          <p:nvPr/>
        </p:nvSpPr>
        <p:spPr>
          <a:xfrm>
            <a:off x="3214678" y="385762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500174"/>
            <a:ext cx="250033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3857628"/>
            <a:ext cx="257176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1500174"/>
            <a:ext cx="250033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3857628"/>
            <a:ext cx="257176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2776</TotalTime>
  <Words>1079</Words>
  <Application>Microsoft Office PowerPoint</Application>
  <PresentationFormat>Presentación en pantalla (4:3)</PresentationFormat>
  <Paragraphs>740</Paragraphs>
  <Slides>23</Slides>
  <Notes>22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4" baseType="lpstr">
      <vt:lpstr>Tema de Office</vt:lpstr>
      <vt:lpstr>         AYUNTAMIENTO DE SAN PEDRO TLAQUEPAQUE GOBIERNO 2018-2021 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Amd E1</dc:creator>
  <cp:lastModifiedBy>Amd E1</cp:lastModifiedBy>
  <cp:revision>45</cp:revision>
  <dcterms:created xsi:type="dcterms:W3CDTF">2019-08-23T19:21:35Z</dcterms:created>
  <dcterms:modified xsi:type="dcterms:W3CDTF">2020-03-20T19:53:44Z</dcterms:modified>
</cp:coreProperties>
</file>