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0" r:id="rId2"/>
    <p:sldId id="278" r:id="rId3"/>
    <p:sldId id="261" r:id="rId4"/>
    <p:sldId id="263" r:id="rId5"/>
    <p:sldId id="265" r:id="rId6"/>
    <p:sldId id="269" r:id="rId7"/>
    <p:sldId id="267" r:id="rId8"/>
    <p:sldId id="271" r:id="rId9"/>
    <p:sldId id="273" r:id="rId10"/>
    <p:sldId id="275" r:id="rId1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35E3-5A2B-4351-8B77-7B05ED5E1F3F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7BC7-2E48-4E40-AE13-07C0EE113C30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23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9114-DE24-410F-A170-0FBF4EC45CD5}" type="datetimeFigureOut">
              <a:rPr lang="es-MX" smtClean="0"/>
              <a:pPr/>
              <a:t>09/12/2019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>        </a:t>
            </a:r>
            <a:r>
              <a:rPr lang="es-ES" sz="2700" b="1" dirty="0" smtClean="0"/>
              <a:t>AYUNTAMIENTO DE SAN PEDRO TLAQUEPAQUE</a:t>
            </a: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1800" dirty="0" smtClean="0"/>
              <a:t>GOBIERNO 2018-2021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400" dirty="0" smtClean="0"/>
              <a:t>Secretaria General del Ayuntamiento </a:t>
            </a:r>
          </a:p>
          <a:p>
            <a:pPr algn="ctr">
              <a:buNone/>
            </a:pPr>
            <a:r>
              <a:rPr lang="es-ES" sz="2400" dirty="0" smtClean="0"/>
              <a:t>Dirección de Delegaciones y Agencias Municipales</a:t>
            </a:r>
          </a:p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400" b="1" dirty="0" smtClean="0"/>
              <a:t>AGENCIA  MUNICIPAL </a:t>
            </a:r>
            <a:r>
              <a:rPr lang="es-ES" sz="2400" b="1" dirty="0" smtClean="0"/>
              <a:t>LOMA </a:t>
            </a:r>
            <a:r>
              <a:rPr lang="es-ES" sz="2400" b="1" dirty="0" smtClean="0"/>
              <a:t>BONITA</a:t>
            </a:r>
          </a:p>
          <a:p>
            <a:pPr algn="ctr">
              <a:buNone/>
            </a:pPr>
            <a:r>
              <a:rPr lang="es-ES" sz="2400" b="1" dirty="0" smtClean="0"/>
              <a:t>INFORME DE ACTIVIDADES  </a:t>
            </a:r>
          </a:p>
          <a:p>
            <a:pPr algn="ctr">
              <a:buNone/>
            </a:pPr>
            <a:r>
              <a:rPr lang="es-ES" sz="2400" b="1" dirty="0" smtClean="0"/>
              <a:t> </a:t>
            </a:r>
            <a:r>
              <a:rPr lang="es-ES" sz="2400" b="1" dirty="0" smtClean="0"/>
              <a:t>NOVIEMBRE DEL 2019</a:t>
            </a:r>
          </a:p>
          <a:p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/>
        </p:blipFill>
        <p:spPr bwMode="auto">
          <a:xfrm rot="10800000">
            <a:off x="500033" y="142852"/>
            <a:ext cx="1285883" cy="1528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357166"/>
            <a:ext cx="8064896" cy="500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                                                        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 rot="16200000" flipH="1">
            <a:off x="535753" y="3393281"/>
            <a:ext cx="5143536" cy="7143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86446" y="3830356"/>
            <a:ext cx="2439171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334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 6 Actividades Complementarias.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 11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Reunión de vecinos en la Agencia Loma Bonita en compañía de Juna Martin y su equipo de trabajo el área de Mercados.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25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Evento de la no violencia contra la mujer en el Jardín Hidalgo.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514353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714752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8619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1 Festividades Tradicionales.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41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Día 02 de Noviembre.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Evento de día de muertos en el parque Lineal al costado de Loma Bonita iniciando a las 5:00 pm y concluyendo a las  8:30 pm.</a:t>
            </a:r>
          </a:p>
          <a:p>
            <a:r>
              <a:rPr lang="es-ES" sz="1600" dirty="0" smtClean="0"/>
              <a:t>Se dio a las personas que asistieron al evento pan de muerto y chocolate así mismo se realizo  maquillaje de fantasía a las personas de esta comunidad.</a:t>
            </a:r>
          </a:p>
          <a:p>
            <a:r>
              <a:rPr lang="es-ES" sz="1600" dirty="0" smtClean="0"/>
              <a:t>Con la participación de  30 personas.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857628"/>
            <a:ext cx="50720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50017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3 Visitas a colonias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3 Visitas a Colonias.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22 de Noviembre.</a:t>
            </a:r>
          </a:p>
          <a:p>
            <a:r>
              <a:rPr lang="es-ES" sz="1400" dirty="0" smtClean="0"/>
              <a:t>Se realizo visitas de colonia al Sauz para levantar reporte de circuito de luminarias.</a:t>
            </a:r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514353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 limpieza y Recuperación de Espacios Públicos.   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 smtClean="0"/>
          </a:p>
          <a:p>
            <a:r>
              <a:rPr lang="es-ES" sz="1400" dirty="0" smtClean="0"/>
              <a:t>28 de Octubre</a:t>
            </a:r>
          </a:p>
          <a:p>
            <a:r>
              <a:rPr lang="es-ES" sz="1400" dirty="0" smtClean="0"/>
              <a:t> Trabajo de campo apoyando a la Delegación de las Juntas.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30 de Octubre.</a:t>
            </a:r>
          </a:p>
          <a:p>
            <a:r>
              <a:rPr lang="es-ES" sz="1400" dirty="0" smtClean="0"/>
              <a:t>Trabajo de campo apoyando a Dirección de Delegaciones y agencias Municipales.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86190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786190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 Limpieza y Recuperación de Espacios Públicos.   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05 de Noviembre.</a:t>
            </a:r>
          </a:p>
          <a:p>
            <a:r>
              <a:rPr lang="es-ES" sz="1400" dirty="0" smtClean="0"/>
              <a:t>Trabajo de campo limpiando la parte trasera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06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Trabajo de campo limpiando la parte trasera de la Agencia Municipal.</a:t>
            </a:r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514353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857628"/>
            <a:ext cx="48577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Limpieza y Recuperación de Espacios Públicos.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214422"/>
            <a:ext cx="2143140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 13 de Noviembre.</a:t>
            </a:r>
          </a:p>
          <a:p>
            <a:r>
              <a:rPr lang="es-ES" sz="1400" dirty="0" smtClean="0"/>
              <a:t>Limpieza del Parque lineal.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15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a un costado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5072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78619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786446" y="3714752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Limpieza y Recuperación de Espacios Públicos.  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20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Decoración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21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Apoyo de limpieza en la colonia Artesanos.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86190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786190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285860"/>
            <a:ext cx="51435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 5 Apoyo a otras Dependencias.                                          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5 Apoyo a otras dependencias.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31 de Octubre.</a:t>
            </a:r>
          </a:p>
          <a:p>
            <a:endParaRPr lang="es-ES" sz="1400" dirty="0" smtClean="0"/>
          </a:p>
          <a:p>
            <a:r>
              <a:rPr lang="es-ES" sz="1400" dirty="0" smtClean="0"/>
              <a:t>Apoyo al departamento de Alumbrado Publico, instalando luminarias en el parque Lineal.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79027" y="1107267"/>
            <a:ext cx="4143402" cy="50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complementarias.                                                        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6 Actividades Complementarias.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28 de Septiembre.</a:t>
            </a:r>
          </a:p>
          <a:p>
            <a:endParaRPr lang="es-ES" sz="1400" dirty="0" smtClean="0"/>
          </a:p>
          <a:p>
            <a:r>
              <a:rPr lang="es-ES" sz="1400" dirty="0" smtClean="0"/>
              <a:t>Reunión de vecinos iniciado a las 6:00 pm y concluyendo a las 8:00 pm en la Agencia Loma Bonita.</a:t>
            </a:r>
          </a:p>
          <a:p>
            <a:endParaRPr lang="es-ES" sz="1400" dirty="0" smtClean="0"/>
          </a:p>
          <a:p>
            <a:r>
              <a:rPr lang="es-ES" sz="1400" dirty="0" smtClean="0"/>
              <a:t>Día 04 de Noviembre.</a:t>
            </a:r>
          </a:p>
          <a:p>
            <a:endParaRPr lang="es-ES" sz="1400" dirty="0" smtClean="0"/>
          </a:p>
          <a:p>
            <a:r>
              <a:rPr lang="es-ES" sz="1400" dirty="0" smtClean="0"/>
              <a:t>Reunión de vecinos así como  convivio.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1475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71475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520</Words>
  <Application>Microsoft Office PowerPoint</Application>
  <PresentationFormat>Presentación en pantalla (4:3)</PresentationFormat>
  <Paragraphs>405</Paragraphs>
  <Slides>10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         AYUNTAMIENTO DE SAN PEDRO TLAQUEPAQUE GOBIERNO 2018-2021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San_Sebastianito</cp:lastModifiedBy>
  <cp:revision>10</cp:revision>
  <dcterms:created xsi:type="dcterms:W3CDTF">2019-08-23T19:21:35Z</dcterms:created>
  <dcterms:modified xsi:type="dcterms:W3CDTF">2019-12-09T15:58:22Z</dcterms:modified>
</cp:coreProperties>
</file>