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0" r:id="rId2"/>
    <p:sldId id="278" r:id="rId3"/>
    <p:sldId id="288" r:id="rId4"/>
    <p:sldId id="290" r:id="rId5"/>
    <p:sldId id="261" r:id="rId6"/>
    <p:sldId id="263" r:id="rId7"/>
    <p:sldId id="265" r:id="rId8"/>
    <p:sldId id="269" r:id="rId9"/>
    <p:sldId id="292" r:id="rId10"/>
    <p:sldId id="267" r:id="rId11"/>
    <p:sldId id="294" r:id="rId12"/>
    <p:sldId id="296" r:id="rId13"/>
    <p:sldId id="284" r:id="rId1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B35E3-5A2B-4351-8B77-7B05ED5E1F3F}" type="datetimeFigureOut">
              <a:rPr lang="es-MX" smtClean="0"/>
              <a:pPr/>
              <a:t>24/01/2020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97BC7-2E48-4E40-AE13-07C0EE113C3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11</a:t>
            </a:fld>
            <a:endParaRPr lang="es-MX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12</a:t>
            </a:fld>
            <a:endParaRPr lang="es-MX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13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3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4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5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6</a:t>
            </a:fld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8</a:t>
            </a:fld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9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24/01/2020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24/01/2020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24/01/2020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24/01/2020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24/01/2020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24/01/2020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24/01/2020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24/01/2020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24/01/2020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24/01/2020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24/01/2020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E9114-DE24-410F-A170-0FBF4EC45CD5}" type="datetimeFigureOut">
              <a:rPr lang="es-MX" smtClean="0"/>
              <a:pPr/>
              <a:t>24/01/2020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dirty="0" smtClean="0"/>
              <a:t/>
            </a:r>
            <a:br>
              <a:rPr lang="es-ES" sz="4000" b="1" dirty="0" smtClean="0"/>
            </a:br>
            <a:r>
              <a:rPr lang="es-ES" sz="4000" b="1" dirty="0" smtClean="0"/>
              <a:t>        </a:t>
            </a:r>
            <a:r>
              <a:rPr lang="es-ES" sz="2700" b="1" dirty="0" smtClean="0"/>
              <a:t>AYUNTAMIENTO DE SAN PEDRO TLAQUEPAQUE</a:t>
            </a:r>
            <a:r>
              <a:rPr lang="es-ES" sz="2700" dirty="0" smtClean="0"/>
              <a:t/>
            </a:r>
            <a:br>
              <a:rPr lang="es-ES" sz="2700" dirty="0" smtClean="0"/>
            </a:br>
            <a:r>
              <a:rPr lang="es-ES" sz="2700" dirty="0" smtClean="0"/>
              <a:t>GOBIERNO 2018-2021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s-ES" sz="2800" dirty="0" smtClean="0"/>
          </a:p>
          <a:p>
            <a:pPr algn="ctr">
              <a:buNone/>
            </a:pPr>
            <a:r>
              <a:rPr lang="es-ES" sz="2800" dirty="0" smtClean="0"/>
              <a:t>Secretaria General del Ayuntamiento </a:t>
            </a:r>
          </a:p>
          <a:p>
            <a:pPr algn="ctr">
              <a:buNone/>
            </a:pPr>
            <a:r>
              <a:rPr lang="es-ES" sz="2800" dirty="0" smtClean="0"/>
              <a:t>Dirección de Delegaciones y Agencias Municipales</a:t>
            </a:r>
          </a:p>
          <a:p>
            <a:pPr>
              <a:buNone/>
            </a:pPr>
            <a:endParaRPr lang="es-ES" sz="2800" dirty="0" smtClean="0"/>
          </a:p>
          <a:p>
            <a:pPr algn="ctr">
              <a:buNone/>
            </a:pPr>
            <a:r>
              <a:rPr lang="es-ES" sz="2800" b="1" dirty="0" smtClean="0"/>
              <a:t>AGENCIA  MUNICIPAL </a:t>
            </a:r>
          </a:p>
          <a:p>
            <a:pPr algn="ctr">
              <a:buNone/>
            </a:pPr>
            <a:r>
              <a:rPr lang="es-ES" sz="2800" b="1" dirty="0" smtClean="0"/>
              <a:t>LOMA BONITA</a:t>
            </a:r>
          </a:p>
          <a:p>
            <a:pPr algn="ctr">
              <a:buNone/>
            </a:pPr>
            <a:r>
              <a:rPr lang="es-ES" sz="2800" b="1" dirty="0" smtClean="0"/>
              <a:t>INFORME DE ACTIVIDADES  </a:t>
            </a:r>
          </a:p>
          <a:p>
            <a:pPr algn="ctr">
              <a:buNone/>
            </a:pPr>
            <a:r>
              <a:rPr lang="es-ES" sz="2800" b="1" dirty="0" smtClean="0"/>
              <a:t>08 AL 25 DE ENERO  DEL 2020</a:t>
            </a:r>
          </a:p>
          <a:p>
            <a:pPr algn="ctr">
              <a:buNone/>
            </a:pPr>
            <a:endParaRPr lang="es-ES" sz="2800" b="1" dirty="0" smtClean="0"/>
          </a:p>
          <a:p>
            <a:endParaRPr lang="es-ES" dirty="0" smtClean="0"/>
          </a:p>
          <a:p>
            <a:pPr>
              <a:buNone/>
            </a:pPr>
            <a:endParaRPr lang="es-ES" dirty="0"/>
          </a:p>
        </p:txBody>
      </p:sp>
      <p:pic>
        <p:nvPicPr>
          <p:cNvPr id="5" name="4 Imagen" descr="Imagen relacionad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185735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6 Actividades Complementarias      </a:t>
            </a:r>
            <a:r>
              <a:rPr lang="es-ES" dirty="0" smtClean="0"/>
              <a:t>Enero            </a:t>
            </a:r>
            <a:r>
              <a:rPr lang="es-ES" dirty="0" smtClean="0"/>
              <a:t>2019.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714488"/>
            <a:ext cx="214314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6 Actividades Complementarias.</a:t>
            </a:r>
          </a:p>
          <a:p>
            <a:endParaRPr lang="es-ES" sz="1400" dirty="0" smtClean="0"/>
          </a:p>
          <a:p>
            <a:r>
              <a:rPr lang="es-ES" sz="1400" dirty="0" smtClean="0"/>
              <a:t>Día 20 de Enero.</a:t>
            </a:r>
          </a:p>
          <a:p>
            <a:r>
              <a:rPr lang="es-ES" sz="1400" dirty="0" smtClean="0"/>
              <a:t>Simulacro realizado, en la Agencia Municipal Loma Bonita.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 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00174"/>
            <a:ext cx="507209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714752"/>
            <a:ext cx="50006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6 Actividades Complementarias       </a:t>
            </a:r>
            <a:r>
              <a:rPr lang="es-ES" dirty="0" smtClean="0"/>
              <a:t>Enero           </a:t>
            </a:r>
            <a:r>
              <a:rPr lang="es-ES" dirty="0" smtClean="0"/>
              <a:t>2019.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714488"/>
            <a:ext cx="2143140" cy="787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6 Actividades Complementarias.</a:t>
            </a:r>
          </a:p>
          <a:p>
            <a:endParaRPr lang="es-ES" sz="1400" dirty="0" smtClean="0"/>
          </a:p>
          <a:p>
            <a:r>
              <a:rPr lang="es-ES" sz="1400" dirty="0" smtClean="0"/>
              <a:t>Día 20 de Enero.</a:t>
            </a:r>
          </a:p>
          <a:p>
            <a:r>
              <a:rPr lang="es-ES" sz="1400" dirty="0" smtClean="0"/>
              <a:t>Reunión de vecinos en la Agencia Municipal Loma Bonita, iniciando a las 6:00 y concluyendo a las 8:00 pm, contando con la participación de Emprende e innova.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 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571612"/>
            <a:ext cx="514353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6 Actividades Complementarias         </a:t>
            </a:r>
            <a:r>
              <a:rPr lang="es-ES" dirty="0" smtClean="0"/>
              <a:t>Enero         </a:t>
            </a:r>
            <a:r>
              <a:rPr lang="es-ES" dirty="0" smtClean="0"/>
              <a:t>2019.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714488"/>
            <a:ext cx="214314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6 Actividades Complementarias.</a:t>
            </a:r>
          </a:p>
          <a:p>
            <a:endParaRPr lang="es-ES" sz="1400" dirty="0" smtClean="0"/>
          </a:p>
          <a:p>
            <a:r>
              <a:rPr lang="es-ES" sz="1400" dirty="0" smtClean="0"/>
              <a:t>Día 22 de Enero.</a:t>
            </a:r>
          </a:p>
          <a:p>
            <a:r>
              <a:rPr lang="es-ES" sz="1400" dirty="0" smtClean="0"/>
              <a:t>Reunión en sala de Presidentes, </a:t>
            </a:r>
            <a:r>
              <a:rPr lang="es-ES" sz="1400" dirty="0" smtClean="0"/>
              <a:t>iniciando </a:t>
            </a:r>
            <a:r>
              <a:rPr lang="es-ES" sz="1400" dirty="0" smtClean="0"/>
              <a:t>a las 5:00 y concluyendo a </a:t>
            </a:r>
            <a:r>
              <a:rPr lang="es-ES" sz="1400" dirty="0" smtClean="0"/>
              <a:t>las  6:30 pm.</a:t>
            </a:r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 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500174"/>
            <a:ext cx="514353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357166"/>
            <a:ext cx="8064896" cy="5000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6 Actividades complementarias              </a:t>
            </a:r>
            <a:r>
              <a:rPr lang="es-ES" dirty="0" smtClean="0"/>
              <a:t>Enero   </a:t>
            </a:r>
            <a:r>
              <a:rPr lang="es-ES" dirty="0" smtClean="0"/>
              <a:t>2019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 rot="16200000" flipH="1">
            <a:off x="535753" y="3393281"/>
            <a:ext cx="5143536" cy="7143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86446" y="3830356"/>
            <a:ext cx="2439171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10972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 6 Actividades Complementarias.</a:t>
            </a:r>
          </a:p>
          <a:p>
            <a:endParaRPr lang="es-ES" sz="1400" dirty="0" smtClean="0"/>
          </a:p>
          <a:p>
            <a:r>
              <a:rPr lang="es-ES" sz="1400" dirty="0" smtClean="0"/>
              <a:t>Día 16 de Diciembre.</a:t>
            </a:r>
          </a:p>
          <a:p>
            <a:r>
              <a:rPr lang="es-ES" sz="1400" dirty="0" smtClean="0"/>
              <a:t>Se llevo a cabo la reunión de vecinos en la colonia Loma Bonita, iniciando a las 6:00 y concluyendo a las 8:00 pm.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428736"/>
            <a:ext cx="514353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714752"/>
            <a:ext cx="50006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1 Festividades Tradicionales</a:t>
            </a:r>
            <a:r>
              <a:rPr lang="es-MX" dirty="0" smtClean="0"/>
              <a:t> Enero  del 2020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Día 09 y 10 de Enero</a:t>
            </a:r>
          </a:p>
          <a:p>
            <a:endParaRPr lang="es-ES" sz="1600" dirty="0" smtClean="0"/>
          </a:p>
          <a:p>
            <a:r>
              <a:rPr lang="es-ES" sz="1600" dirty="0" smtClean="0"/>
              <a:t>Celebración de rosca de Reyes  en la Agencia Municipal con la participación de 50 personas.</a:t>
            </a:r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857628"/>
            <a:ext cx="250033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857628"/>
            <a:ext cx="250033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500174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428736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 a colonia </a:t>
            </a:r>
            <a:r>
              <a:rPr lang="es-MX" dirty="0" smtClean="0"/>
              <a:t> Enero  del 2020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94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3 Visitas a colonia</a:t>
            </a:r>
          </a:p>
          <a:p>
            <a:endParaRPr lang="es-ES" sz="1600" dirty="0" smtClean="0"/>
          </a:p>
          <a:p>
            <a:r>
              <a:rPr lang="es-ES" sz="1600" dirty="0" smtClean="0"/>
              <a:t>Día 15 de Enero.</a:t>
            </a:r>
          </a:p>
          <a:p>
            <a:r>
              <a:rPr lang="es-ES" sz="1600" dirty="0" smtClean="0"/>
              <a:t>Visita a la colonia loma Bonita  para realizar reporte ante Alumbrado Publico para  instalación de luminaria</a:t>
            </a:r>
            <a:r>
              <a:rPr lang="es-ES" sz="1600" dirty="0" smtClean="0"/>
              <a:t>.</a:t>
            </a:r>
          </a:p>
          <a:p>
            <a:r>
              <a:rPr lang="es-ES" sz="1600" dirty="0" smtClean="0"/>
              <a:t>Que se llevo CFE.</a:t>
            </a:r>
            <a:endParaRPr lang="es-ES" sz="1600" dirty="0" smtClean="0"/>
          </a:p>
          <a:p>
            <a:endParaRPr lang="es-ES" sz="16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428736"/>
            <a:ext cx="507209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 a colonia </a:t>
            </a:r>
            <a:r>
              <a:rPr lang="es-MX" dirty="0" smtClean="0"/>
              <a:t> Enero  del 2020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97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3 Visitas a colonia</a:t>
            </a:r>
          </a:p>
          <a:p>
            <a:r>
              <a:rPr lang="es-ES" sz="1600" dirty="0" smtClean="0"/>
              <a:t>Día 22 de Enero</a:t>
            </a:r>
          </a:p>
          <a:p>
            <a:endParaRPr lang="es-ES" sz="1600" dirty="0" smtClean="0"/>
          </a:p>
          <a:p>
            <a:r>
              <a:rPr lang="es-ES" sz="1600" dirty="0" smtClean="0"/>
              <a:t>Visita a la colonia el Sauz para levantar un reporte para el departamento de Aseo Publico.</a:t>
            </a:r>
          </a:p>
          <a:p>
            <a:r>
              <a:rPr lang="es-ES" sz="1600" dirty="0" smtClean="0"/>
              <a:t>Para que se llevaran muebles quemados.</a:t>
            </a:r>
          </a:p>
          <a:p>
            <a:r>
              <a:rPr lang="es-ES" sz="1600" dirty="0" smtClean="0"/>
              <a:t>Por que se quemo un departamento de esta colonia.</a:t>
            </a:r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1" name="20 Rectángulo"/>
          <p:cNvSpPr/>
          <p:nvPr/>
        </p:nvSpPr>
        <p:spPr>
          <a:xfrm>
            <a:off x="3214678" y="385762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00174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00174"/>
            <a:ext cx="264320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3643314"/>
            <a:ext cx="507209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4 Limpieza y Recuperación de espacios Enero  2020.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714488"/>
            <a:ext cx="21431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4  limpieza y recuperación de espacios.</a:t>
            </a:r>
          </a:p>
          <a:p>
            <a:endParaRPr lang="es-ES" sz="1400" dirty="0" smtClean="0"/>
          </a:p>
          <a:p>
            <a:r>
              <a:rPr lang="es-ES" sz="1400" dirty="0" smtClean="0"/>
              <a:t>Día 08 de Enero.</a:t>
            </a:r>
          </a:p>
          <a:p>
            <a:endParaRPr lang="es-ES" sz="1400" dirty="0" smtClean="0"/>
          </a:p>
          <a:p>
            <a:r>
              <a:rPr lang="es-ES" sz="1400" dirty="0" smtClean="0"/>
              <a:t>Limpieza del parque lineal.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09 de Enero.</a:t>
            </a:r>
          </a:p>
          <a:p>
            <a:endParaRPr lang="es-ES" sz="1400" dirty="0" smtClean="0"/>
          </a:p>
          <a:p>
            <a:r>
              <a:rPr lang="es-ES" sz="1400" dirty="0" smtClean="0"/>
              <a:t>Limpieza de  las jardineras que están  frente a  la Agencia Municipal Loma Bonita.</a:t>
            </a:r>
          </a:p>
          <a:p>
            <a:endParaRPr lang="es-ES" sz="1400" dirty="0" smtClean="0"/>
          </a:p>
          <a:p>
            <a:r>
              <a:rPr lang="es-ES" sz="1400" dirty="0" smtClean="0"/>
              <a:t>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71612"/>
            <a:ext cx="25003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571612"/>
            <a:ext cx="257176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786190"/>
            <a:ext cx="507209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4 Programa de Mantenimiento y recuperación de espacios Enero/2020.       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714488"/>
            <a:ext cx="214314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4 Programa de Mantenimiento y recuperación de espacios.</a:t>
            </a:r>
          </a:p>
          <a:p>
            <a:endParaRPr lang="es-ES" sz="1400" dirty="0" smtClean="0"/>
          </a:p>
          <a:p>
            <a:r>
              <a:rPr lang="es-ES" sz="1400" dirty="0" smtClean="0"/>
              <a:t>Día 13 de Enero.</a:t>
            </a:r>
          </a:p>
          <a:p>
            <a:r>
              <a:rPr lang="es-ES" sz="1400" dirty="0" smtClean="0"/>
              <a:t>Limpieza de la parte trasera de la Agencia Municipal.</a:t>
            </a:r>
          </a:p>
          <a:p>
            <a:r>
              <a:rPr lang="es-ES" sz="1400" dirty="0" smtClean="0"/>
              <a:t>Reunión de vecinos iniciando a las 6:0.00 y concluyendo a las  8:00 pm.</a:t>
            </a:r>
          </a:p>
          <a:p>
            <a:endParaRPr lang="es-ES" sz="1400" dirty="0" smtClean="0"/>
          </a:p>
          <a:p>
            <a:r>
              <a:rPr lang="es-ES" sz="1400" dirty="0" smtClean="0"/>
              <a:t>Día 14 de Enero.</a:t>
            </a:r>
          </a:p>
          <a:p>
            <a:r>
              <a:rPr lang="es-ES" sz="1400" dirty="0" smtClean="0"/>
              <a:t>Se retiro la luminaria del Parque Lineal.</a:t>
            </a:r>
          </a:p>
          <a:p>
            <a:r>
              <a:rPr lang="es-ES" sz="1400" dirty="0" smtClean="0"/>
              <a:t>Para reparación e instalación.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 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857628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857628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500174"/>
            <a:ext cx="507209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4   Limpieza y Recuperación de Espacios Públicos.   </a:t>
            </a:r>
            <a:r>
              <a:rPr lang="es-ES" dirty="0" smtClean="0"/>
              <a:t>Enero                </a:t>
            </a:r>
            <a:r>
              <a:rPr lang="es-ES" dirty="0" smtClean="0"/>
              <a:t>2019.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714488"/>
            <a:ext cx="214314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4 Recuperación y  Mantenimiento de Espacios Públicos.</a:t>
            </a:r>
          </a:p>
          <a:p>
            <a:endParaRPr lang="es-ES" sz="1400" dirty="0" smtClean="0"/>
          </a:p>
          <a:p>
            <a:r>
              <a:rPr lang="es-ES" sz="1400" dirty="0" smtClean="0"/>
              <a:t>Día 15 de Enero.</a:t>
            </a:r>
          </a:p>
          <a:p>
            <a:endParaRPr lang="es-ES" sz="1400" dirty="0" smtClean="0"/>
          </a:p>
          <a:p>
            <a:r>
              <a:rPr lang="es-ES" sz="1400" dirty="0" smtClean="0"/>
              <a:t>Limpieza de los alrededores de la Agencia Municipal.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 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500174"/>
            <a:ext cx="514353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643314"/>
            <a:ext cx="514353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4  Limpieza y Recuperación de Espacios Públicos.  </a:t>
            </a:r>
            <a:r>
              <a:rPr lang="es-ES" dirty="0" smtClean="0"/>
              <a:t>Enero              </a:t>
            </a:r>
            <a:r>
              <a:rPr lang="es-ES" dirty="0" smtClean="0"/>
              <a:t>2019.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214422"/>
            <a:ext cx="2143140" cy="1003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4 Recuperación y  Mantenimiento de espacios Públicos.</a:t>
            </a:r>
          </a:p>
          <a:p>
            <a:endParaRPr lang="es-ES" sz="1400" dirty="0" smtClean="0"/>
          </a:p>
          <a:p>
            <a:r>
              <a:rPr lang="es-ES" sz="1400" dirty="0" smtClean="0"/>
              <a:t>Día  20 de Enero.</a:t>
            </a:r>
          </a:p>
          <a:p>
            <a:r>
              <a:rPr lang="es-ES" sz="1400" dirty="0" smtClean="0"/>
              <a:t>Limpieza de la parte trasera de la Agencia Municipal así como los alrededores de la misma.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21 de Enero.</a:t>
            </a:r>
          </a:p>
          <a:p>
            <a:endParaRPr lang="es-ES" sz="1400" dirty="0" smtClean="0"/>
          </a:p>
          <a:p>
            <a:r>
              <a:rPr lang="es-ES" sz="1400" dirty="0" smtClean="0"/>
              <a:t>Limpieza del Parque Lineal.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 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00174"/>
            <a:ext cx="521497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14752"/>
            <a:ext cx="514353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 Programa 4  Limpieza y Recuperación de Espacios Públicos.   </a:t>
            </a:r>
            <a:r>
              <a:rPr lang="es-ES" dirty="0" smtClean="0"/>
              <a:t>Enero             </a:t>
            </a:r>
            <a:r>
              <a:rPr lang="es-ES" dirty="0" smtClean="0"/>
              <a:t>2019.                  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 smtClean="0"/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13" name="12 CuadroTexto"/>
          <p:cNvSpPr txBox="1"/>
          <p:nvPr/>
        </p:nvSpPr>
        <p:spPr>
          <a:xfrm>
            <a:off x="642910" y="1214422"/>
            <a:ext cx="2143140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Programa 4 Recuperación y  Mantenimiento de espacios Públicos.</a:t>
            </a:r>
          </a:p>
          <a:p>
            <a:endParaRPr lang="es-ES" sz="1400" dirty="0" smtClean="0"/>
          </a:p>
          <a:p>
            <a:r>
              <a:rPr lang="es-ES" sz="1400" dirty="0" smtClean="0"/>
              <a:t>Día  22  de Enero.</a:t>
            </a:r>
          </a:p>
          <a:p>
            <a:endParaRPr lang="es-ES" sz="1400" dirty="0" smtClean="0"/>
          </a:p>
          <a:p>
            <a:r>
              <a:rPr lang="es-ES" sz="1400" dirty="0" smtClean="0"/>
              <a:t>Limpieza del Parque lineal.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  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00174"/>
            <a:ext cx="514353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857628"/>
            <a:ext cx="507209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612</Words>
  <Application>Microsoft Office PowerPoint</Application>
  <PresentationFormat>Presentación en pantalla (4:3)</PresentationFormat>
  <Paragraphs>516</Paragraphs>
  <Slides>13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         AYUNTAMIENTO DE SAN PEDRO TLAQUEPAQUE GOBIERNO 2018-2021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Amd E1</dc:creator>
  <cp:lastModifiedBy>Amd E1</cp:lastModifiedBy>
  <cp:revision>18</cp:revision>
  <dcterms:created xsi:type="dcterms:W3CDTF">2019-08-23T19:21:35Z</dcterms:created>
  <dcterms:modified xsi:type="dcterms:W3CDTF">2020-01-24T19:54:43Z</dcterms:modified>
</cp:coreProperties>
</file>