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392" r:id="rId2"/>
    <p:sldId id="336" r:id="rId3"/>
    <p:sldId id="362" r:id="rId4"/>
    <p:sldId id="363" r:id="rId5"/>
    <p:sldId id="364" r:id="rId6"/>
    <p:sldId id="365" r:id="rId7"/>
    <p:sldId id="371" r:id="rId8"/>
    <p:sldId id="380" r:id="rId9"/>
    <p:sldId id="370" r:id="rId10"/>
    <p:sldId id="375" r:id="rId11"/>
    <p:sldId id="369" r:id="rId12"/>
    <p:sldId id="367" r:id="rId13"/>
    <p:sldId id="366" r:id="rId14"/>
    <p:sldId id="381" r:id="rId15"/>
    <p:sldId id="382" r:id="rId16"/>
    <p:sldId id="374" r:id="rId17"/>
    <p:sldId id="373" r:id="rId18"/>
    <p:sldId id="372" r:id="rId19"/>
    <p:sldId id="376" r:id="rId20"/>
    <p:sldId id="377" r:id="rId21"/>
    <p:sldId id="378" r:id="rId22"/>
    <p:sldId id="386" r:id="rId23"/>
    <p:sldId id="387" r:id="rId24"/>
    <p:sldId id="388" r:id="rId25"/>
    <p:sldId id="389" r:id="rId26"/>
    <p:sldId id="390" r:id="rId27"/>
    <p:sldId id="383" r:id="rId28"/>
    <p:sldId id="391" r:id="rId29"/>
  </p:sldIdLst>
  <p:sldSz cx="9144000" cy="6858000" type="screen4x3"/>
  <p:notesSz cx="7077075" cy="9028113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00"/>
    <a:srgbClr val="F2F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671" autoAdjust="0"/>
  </p:normalViewPr>
  <p:slideViewPr>
    <p:cSldViewPr>
      <p:cViewPr>
        <p:scale>
          <a:sx n="70" d="100"/>
          <a:sy n="70" d="100"/>
        </p:scale>
        <p:origin x="-14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29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529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0D821-CB88-460A-BF61-3A46E69C4AD5}" type="datetimeFigureOut">
              <a:rPr lang="es-MX" smtClean="0"/>
              <a:pPr/>
              <a:t>26/05/2020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575141"/>
            <a:ext cx="3066733" cy="4529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705" y="8575141"/>
            <a:ext cx="3066733" cy="4529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91093-8F90-4CA9-A4E0-F74267A816A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0167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29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29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15920-E414-4313-9EFD-2F5F3C8DC595}" type="datetimeFigureOut">
              <a:rPr lang="es-MX" smtClean="0"/>
              <a:pPr/>
              <a:t>26/05/2020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508125" y="1128713"/>
            <a:ext cx="4060825" cy="3046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575141"/>
            <a:ext cx="3066733" cy="4529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08705" y="8575141"/>
            <a:ext cx="3066733" cy="4529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CA717-F0F9-474A-8BC5-FA075C9358D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529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3334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3116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91861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5206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53770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501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54578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96724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1995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477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9824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9504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573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907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0059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2135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2637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9997A4E-D8C2-4988-96FD-2ACF864D917C}" type="datetimeFigureOut">
              <a:rPr lang="es-MX" smtClean="0"/>
              <a:pPr/>
              <a:t>26/05/2020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41ED03B-0457-4ADE-920C-A64AD65B60C6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69165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2143108" y="571480"/>
            <a:ext cx="614366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MX" b="1" dirty="0" smtClean="0">
                <a:solidFill>
                  <a:prstClr val="black"/>
                </a:solidFill>
                <a:ea typeface="Calibri"/>
                <a:cs typeface="Times New Roman"/>
              </a:rPr>
              <a:t>AYUNTAMIENTO DE SAN PEDRO TLAQUEPAQUE</a:t>
            </a:r>
            <a:endParaRPr lang="es-MX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es-MX" sz="1400" dirty="0" smtClean="0"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GOBIERNO 2018 - 2021</a:t>
            </a:r>
            <a:endParaRPr lang="es-MX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428860" y="1500174"/>
            <a:ext cx="5572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Secretaria General del Ayuntamiento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dirty="0" smtClean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 smtClean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Dirección de Delegaciones y Agencias Municipales                                                                                    </a:t>
            </a:r>
            <a:endParaRPr lang="es-MX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954444" y="3929066"/>
            <a:ext cx="585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prstClr val="black"/>
                </a:solidFill>
                <a:latin typeface="Calibri"/>
              </a:rPr>
              <a:t>Informe </a:t>
            </a:r>
            <a:r>
              <a:rPr lang="es-MX" sz="2400" dirty="0" smtClean="0">
                <a:solidFill>
                  <a:prstClr val="black"/>
                </a:solidFill>
                <a:latin typeface="Calibri"/>
              </a:rPr>
              <a:t>mayo </a:t>
            </a:r>
            <a:r>
              <a:rPr lang="es-MX" sz="2400" dirty="0" smtClean="0">
                <a:solidFill>
                  <a:prstClr val="black"/>
                </a:solidFill>
                <a:latin typeface="Calibri"/>
              </a:rPr>
              <a:t>2020</a:t>
            </a:r>
            <a:endParaRPr lang="es-MX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1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1479"/>
            <a:ext cx="1328740" cy="139035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1" name="20 CuadroTexto"/>
          <p:cNvSpPr txBox="1"/>
          <p:nvPr/>
        </p:nvSpPr>
        <p:spPr>
          <a:xfrm>
            <a:off x="1571604" y="3358834"/>
            <a:ext cx="707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DELEGACIÓN MUNICIPAL </a:t>
            </a:r>
            <a:r>
              <a:rPr lang="es-MX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JUNTAS</a:t>
            </a:r>
            <a:endParaRPr lang="es-MX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05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VISITA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ENTREGO PAN, LECHE Y AVENA EN LA COLONIA LA ROMITA 50 PAQUETES DE PAN Y 150 LITROS DE LECHE A 126 PERSONAS  NOS ACOMPAÑO LA DIRECTORA ROSA PEREZ LEAL,DELEGADA  DE LOPEZ COTILLA, EL DELEGADO HERIBERTO MURGUIA , CON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HORARIO DE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4:00 P.M. A 5:30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11 Imagen" descr="96584982_2627663340894273_516144761334136832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40" y="1285860"/>
            <a:ext cx="1785936" cy="2285992"/>
          </a:xfrm>
          <a:prstGeom prst="rect">
            <a:avLst/>
          </a:prstGeom>
        </p:spPr>
      </p:pic>
      <p:pic>
        <p:nvPicPr>
          <p:cNvPr id="13" name="12 Imagen" descr="96689611_2627664047560869_6493422125515276288_o.jpg"/>
          <p:cNvPicPr>
            <a:picLocks noChangeAspect="1"/>
          </p:cNvPicPr>
          <p:nvPr/>
        </p:nvPicPr>
        <p:blipFill>
          <a:blip r:embed="rId3" cstate="print"/>
          <a:srcRect b="11184"/>
          <a:stretch>
            <a:fillRect/>
          </a:stretch>
        </p:blipFill>
        <p:spPr>
          <a:xfrm>
            <a:off x="6072198" y="4000504"/>
            <a:ext cx="1857370" cy="2199515"/>
          </a:xfrm>
          <a:prstGeom prst="rect">
            <a:avLst/>
          </a:prstGeom>
        </p:spPr>
      </p:pic>
      <p:pic>
        <p:nvPicPr>
          <p:cNvPr id="14" name="13 Imagen" descr="97388187_2627663520894255_6146327856772284416_o.jpg"/>
          <p:cNvPicPr>
            <a:picLocks noChangeAspect="1"/>
          </p:cNvPicPr>
          <p:nvPr/>
        </p:nvPicPr>
        <p:blipFill>
          <a:blip r:embed="rId4"/>
          <a:srcRect t="19791" b="35417"/>
          <a:stretch>
            <a:fillRect/>
          </a:stretch>
        </p:blipFill>
        <p:spPr>
          <a:xfrm>
            <a:off x="3214678" y="4071942"/>
            <a:ext cx="2428878" cy="1934120"/>
          </a:xfrm>
          <a:prstGeom prst="rect">
            <a:avLst/>
          </a:prstGeom>
        </p:spPr>
      </p:pic>
      <p:pic>
        <p:nvPicPr>
          <p:cNvPr id="15" name="14 Imagen" descr="96554566_2627664144227526_6673090438687096832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1500174"/>
            <a:ext cx="1643056" cy="2190741"/>
          </a:xfrm>
          <a:prstGeom prst="rect">
            <a:avLst/>
          </a:prstGeom>
        </p:spPr>
      </p:pic>
      <p:pic>
        <p:nvPicPr>
          <p:cNvPr id="16" name="15 Imagen" descr="96368873_2627663477560926_817726494297030656_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40" y="1285860"/>
            <a:ext cx="1500185" cy="2666996"/>
          </a:xfrm>
          <a:prstGeom prst="rect">
            <a:avLst/>
          </a:prstGeom>
        </p:spPr>
      </p:pic>
      <p:sp>
        <p:nvSpPr>
          <p:cNvPr id="11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7" name="4 Marcador de contenido"/>
          <p:cNvSpPr txBox="1">
            <a:spLocks/>
          </p:cNvSpPr>
          <p:nvPr/>
        </p:nvSpPr>
        <p:spPr>
          <a:xfrm>
            <a:off x="428596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itchFamily="34" charset="0"/>
                <a:cs typeface="Arial" pitchFamily="34" charset="0"/>
              </a:rPr>
              <a:t>COVID 19/.-   VISITA </a:t>
            </a:r>
            <a:r>
              <a:rPr lang="es-MX" sz="1800" b="1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s-MX" sz="1800" b="1" dirty="0">
                <a:latin typeface="Arial" pitchFamily="34" charset="0"/>
                <a:cs typeface="Arial" pitchFamily="34" charset="0"/>
              </a:rPr>
              <a:t>OTRAS COLONIAS                             </a:t>
            </a:r>
            <a:r>
              <a:rPr lang="es-MX" sz="1800" b="1" dirty="0" smtClean="0">
                <a:latin typeface="Arial" pitchFamily="34" charset="0"/>
                <a:cs typeface="Arial" pitchFamily="34" charset="0"/>
              </a:rPr>
              <a:t>MAYO </a:t>
            </a:r>
            <a:r>
              <a:rPr lang="es-MX" sz="1800" b="1" dirty="0">
                <a:latin typeface="Arial" pitchFamily="34" charset="0"/>
                <a:cs typeface="Arial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07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100 DESPENSAS Y  100 RACIONES DE POLLO PEPE EN APOYO A LAS FAMILIAS AFECTADAS POR EL COVID 19 EN LA COLONIA  ROMITA ASISTIERON 300 PERSONAS NOS ACOMPAÑO LAS REGIDORAS: BETSABE ALMAGUER,YOLANDA  REYNOSO, ELOISA GAVIÑO Y EL DELEGADO HERIBERTO MURGUIA , CON UN HORARIO DE 1:00 P.M. A 2:30 P.M.</a:t>
            </a:r>
          </a:p>
          <a:p>
            <a:pPr algn="ctr"/>
            <a:endParaRPr lang="es-MX" dirty="0">
              <a:solidFill>
                <a:schemeClr val="bg1"/>
              </a:solidFill>
            </a:endParaRPr>
          </a:p>
          <a:p>
            <a:pPr algn="ctr"/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2" name="11 Imagen" descr="96423097_2628147477512526_7534192413296820224_o.jpg"/>
          <p:cNvPicPr>
            <a:picLocks noChangeAspect="1"/>
          </p:cNvPicPr>
          <p:nvPr/>
        </p:nvPicPr>
        <p:blipFill>
          <a:blip r:embed="rId2"/>
          <a:srcRect b="34677"/>
          <a:stretch>
            <a:fillRect/>
          </a:stretch>
        </p:blipFill>
        <p:spPr>
          <a:xfrm>
            <a:off x="3143240" y="1285860"/>
            <a:ext cx="2214560" cy="1928826"/>
          </a:xfrm>
          <a:prstGeom prst="rect">
            <a:avLst/>
          </a:prstGeom>
        </p:spPr>
      </p:pic>
      <p:pic>
        <p:nvPicPr>
          <p:cNvPr id="13" name="12 Imagen" descr="96525658_2628147407512533_2351953941312307200_o.jpg"/>
          <p:cNvPicPr>
            <a:picLocks noChangeAspect="1"/>
          </p:cNvPicPr>
          <p:nvPr/>
        </p:nvPicPr>
        <p:blipFill>
          <a:blip r:embed="rId3"/>
          <a:srcRect t="14583" b="17708"/>
          <a:stretch>
            <a:fillRect/>
          </a:stretch>
        </p:blipFill>
        <p:spPr>
          <a:xfrm>
            <a:off x="5715008" y="1214422"/>
            <a:ext cx="2143122" cy="1934776"/>
          </a:xfrm>
          <a:prstGeom prst="rect">
            <a:avLst/>
          </a:prstGeom>
        </p:spPr>
      </p:pic>
      <p:pic>
        <p:nvPicPr>
          <p:cNvPr id="14" name="13 Imagen" descr="96518059_2628146950845912_8932266407731658752_o.jpg"/>
          <p:cNvPicPr>
            <a:picLocks noChangeAspect="1"/>
          </p:cNvPicPr>
          <p:nvPr/>
        </p:nvPicPr>
        <p:blipFill>
          <a:blip r:embed="rId4"/>
          <a:srcRect b="19791"/>
          <a:stretch>
            <a:fillRect/>
          </a:stretch>
        </p:blipFill>
        <p:spPr>
          <a:xfrm>
            <a:off x="3500430" y="3571876"/>
            <a:ext cx="2214578" cy="2368375"/>
          </a:xfrm>
          <a:prstGeom prst="rect">
            <a:avLst/>
          </a:prstGeom>
        </p:spPr>
      </p:pic>
      <p:pic>
        <p:nvPicPr>
          <p:cNvPr id="15" name="14 Imagen" descr="96788845_2628146594179281_6318469398671654912_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50" y="3286124"/>
            <a:ext cx="2214560" cy="2952747"/>
          </a:xfrm>
          <a:prstGeom prst="rect">
            <a:avLst/>
          </a:prstGeom>
        </p:spPr>
      </p:pic>
      <p:sp>
        <p:nvSpPr>
          <p:cNvPr id="10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1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VISITA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500 PLATILLOS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PREPARADOS EN APOYO A LAS FAMILIAS AFECTADAS POR EL COVID 19 EN LAS COLONIAS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VERGEL  SEGUNDA SECCION NOS ACOMPAÑO ,EL DELEGADO HERIBERTO MURGUIA LA DIRECTORA DE DELEGACIONES ROSA PEREZ LEAL Y PERSONAL DE DIF TLAQUEPQUE CON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HORARIO DE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2:30 A.M. A 3:30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96642609_2630384750622132_919725996713495756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1285860"/>
            <a:ext cx="2000246" cy="2285992"/>
          </a:xfrm>
          <a:prstGeom prst="rect">
            <a:avLst/>
          </a:prstGeom>
        </p:spPr>
      </p:pic>
      <p:pic>
        <p:nvPicPr>
          <p:cNvPr id="7" name="6 Imagen" descr="97197964_2630384643955476_650098484136902656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3857628"/>
            <a:ext cx="2428874" cy="2214554"/>
          </a:xfrm>
          <a:prstGeom prst="rect">
            <a:avLst/>
          </a:prstGeom>
        </p:spPr>
      </p:pic>
      <p:pic>
        <p:nvPicPr>
          <p:cNvPr id="8" name="7 Imagen" descr="97507704_2630384697288804_3990105694081646592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2357430"/>
            <a:ext cx="2357436" cy="2643206"/>
          </a:xfrm>
          <a:prstGeom prst="rect">
            <a:avLst/>
          </a:prstGeom>
        </p:spPr>
      </p:pic>
      <p:sp>
        <p:nvSpPr>
          <p:cNvPr id="10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1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VISITA A OTRAS COLONIAS                            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12 DE MAYO 2020</a:t>
            </a:r>
          </a:p>
          <a:p>
            <a:pPr algn="ctr"/>
            <a:endParaRPr lang="es-MX" dirty="0" smtClean="0">
              <a:solidFill>
                <a:schemeClr val="bg1"/>
              </a:solidFill>
            </a:endParaRPr>
          </a:p>
        </p:txBody>
      </p:sp>
      <p:pic>
        <p:nvPicPr>
          <p:cNvPr id="6" name="5 Imagen" descr="97167151_2632011060459501_3315102603708203008_o.jpg"/>
          <p:cNvPicPr>
            <a:picLocks noChangeAspect="1"/>
          </p:cNvPicPr>
          <p:nvPr/>
        </p:nvPicPr>
        <p:blipFill>
          <a:blip r:embed="rId2" cstate="print"/>
          <a:srcRect t="8333" r="15278" b="6250"/>
          <a:stretch>
            <a:fillRect/>
          </a:stretch>
        </p:blipFill>
        <p:spPr>
          <a:xfrm>
            <a:off x="3214678" y="1285860"/>
            <a:ext cx="1428760" cy="1920636"/>
          </a:xfrm>
          <a:prstGeom prst="rect">
            <a:avLst/>
          </a:prstGeom>
        </p:spPr>
      </p:pic>
      <p:pic>
        <p:nvPicPr>
          <p:cNvPr id="7" name="6 Imagen" descr="97266821_2632011240459483_1393944735567052800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214422"/>
            <a:ext cx="1928808" cy="2000264"/>
          </a:xfrm>
          <a:prstGeom prst="rect">
            <a:avLst/>
          </a:prstGeom>
        </p:spPr>
      </p:pic>
      <p:pic>
        <p:nvPicPr>
          <p:cNvPr id="8" name="7 Imagen" descr="97370932_2632010750459532_8542103100297576448_o.jpg"/>
          <p:cNvPicPr>
            <a:picLocks noChangeAspect="1"/>
          </p:cNvPicPr>
          <p:nvPr/>
        </p:nvPicPr>
        <p:blipFill>
          <a:blip r:embed="rId4"/>
          <a:srcRect l="20833" t="18750" r="26389"/>
          <a:stretch>
            <a:fillRect/>
          </a:stretch>
        </p:blipFill>
        <p:spPr>
          <a:xfrm>
            <a:off x="7143768" y="1571612"/>
            <a:ext cx="1357322" cy="2143140"/>
          </a:xfrm>
          <a:prstGeom prst="rect">
            <a:avLst/>
          </a:prstGeom>
        </p:spPr>
      </p:pic>
      <p:pic>
        <p:nvPicPr>
          <p:cNvPr id="10" name="9 Imagen" descr="97064734_2632011553792785_8414439157383823360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3571876"/>
            <a:ext cx="1714512" cy="2571768"/>
          </a:xfrm>
          <a:prstGeom prst="rect">
            <a:avLst/>
          </a:prstGeom>
        </p:spPr>
      </p:pic>
      <p:pic>
        <p:nvPicPr>
          <p:cNvPr id="11" name="10 Imagen" descr="97447510_2632011290459478_1110209974698508288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3929066"/>
            <a:ext cx="1643056" cy="2190741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428596" y="1571612"/>
            <a:ext cx="250033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ENTREGO PAN, LECHE Y AVENA EN LA COLONIA LAS JUNTITAS 125 PAQUETES DE PAN Y 250 LITROS DE LECHE A 100 PERSONAS  NOS ACOMPAÑO LA DIRECTORA ROSA PEREZ,DELEGADOS Y  EL DELEGADO HERIBERTO MURGUIA , CON UN HORARIO DE 4:00 P.M. A 5:30 P.M.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4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VISITA A OTRAS COLONIAS                            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</a:rPr>
              <a:t>12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28596" y="1571612"/>
            <a:ext cx="250033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VISITO  UNA VECINA EN LA CALLE TEPALCATEPEC EN LA COLONIA EL VERGEL PARA POYO POR SU SITUCION FRENTE AL COVID 19 NOS ACOMPAÑO Y  EL DELEGADO HERIBERTO MURGUIA , CON UN HORARIO DE 10:00 P.M. A 10:30 P.M.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15 Imagen" descr="e0291ee2-f5fd-4eea-8635-eaf6c02934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6" y="1285860"/>
            <a:ext cx="2357436" cy="3143248"/>
          </a:xfrm>
          <a:prstGeom prst="rect">
            <a:avLst/>
          </a:prstGeom>
        </p:spPr>
      </p:pic>
      <p:pic>
        <p:nvPicPr>
          <p:cNvPr id="17" name="16 Imagen" descr="fc354d1d-4725-46d9-9d2d-ce40c8ba26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2786058"/>
            <a:ext cx="2411015" cy="3214686"/>
          </a:xfrm>
          <a:prstGeom prst="rect">
            <a:avLst/>
          </a:prstGeom>
        </p:spPr>
      </p:pic>
      <p:sp>
        <p:nvSpPr>
          <p:cNvPr id="10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1" name="4 Marcador de contenido"/>
          <p:cNvSpPr txBox="1">
            <a:spLocks/>
          </p:cNvSpPr>
          <p:nvPr/>
        </p:nvSpPr>
        <p:spPr>
          <a:xfrm>
            <a:off x="428596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VISITA A OTRAS COLONIAS                            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</a:rPr>
              <a:t>12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</a:rPr>
              <a:t>ENTREGA DE 2 DESPENSAS  VECINAS DE LA COLONIA EL VERGEL Y LA  ROMITA</a:t>
            </a:r>
          </a:p>
          <a:p>
            <a:pPr algn="ctr"/>
            <a:endParaRPr lang="es-MX" sz="1400" dirty="0" smtClean="0">
              <a:solidFill>
                <a:schemeClr val="bg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28596" y="1571612"/>
            <a:ext cx="2500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9 Imagen" descr="2fdbe59d-25a1-42ae-b199-b869afd284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40" y="1214422"/>
            <a:ext cx="1875230" cy="2500306"/>
          </a:xfrm>
          <a:prstGeom prst="rect">
            <a:avLst/>
          </a:prstGeom>
        </p:spPr>
      </p:pic>
      <p:pic>
        <p:nvPicPr>
          <p:cNvPr id="11" name="10 Imagen" descr="7bea66cb-330a-4b4e-a829-423c42c6b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1214423"/>
            <a:ext cx="1928826" cy="2571768"/>
          </a:xfrm>
          <a:prstGeom prst="rect">
            <a:avLst/>
          </a:prstGeom>
        </p:spPr>
      </p:pic>
      <p:pic>
        <p:nvPicPr>
          <p:cNvPr id="12" name="11 Imagen" descr="17d4133b-a498-4a0e-a4c1-c9a053102a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500438"/>
            <a:ext cx="1857388" cy="2476517"/>
          </a:xfrm>
          <a:prstGeom prst="rect">
            <a:avLst/>
          </a:prstGeom>
        </p:spPr>
      </p:pic>
      <p:sp>
        <p:nvSpPr>
          <p:cNvPr id="14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5" name="4 Marcador de contenido"/>
          <p:cNvSpPr txBox="1">
            <a:spLocks/>
          </p:cNvSpPr>
          <p:nvPr/>
        </p:nvSpPr>
        <p:spPr>
          <a:xfrm>
            <a:off x="500034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VISITA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500 PLATILLOS PREPARADOS A 200 PERSONAS EN APOYO A LAS FAMILIAS AFECTADAS POR EL COVID 19 EN LA COLONIA EL CAMPESINO  NOS ACOMPAÑO ,EL DELEGADO HERIBERTO MURGUIA ,PERSONAL DE DIF TLAQUEPAQUE Y REGIDORA BETSBE ALMAGUER CON UN HORARIO DE 3:30 A.M. A 4:30 P.M.</a:t>
            </a:r>
          </a:p>
          <a:p>
            <a:pPr algn="ctr"/>
            <a:endParaRPr lang="es-MX" dirty="0" smtClean="0">
              <a:solidFill>
                <a:schemeClr val="bg1"/>
              </a:solidFill>
            </a:endParaRPr>
          </a:p>
          <a:p>
            <a:pPr algn="ctr"/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6" name="5 Imagen" descr="97454271_2633200223673918_234374128094255513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1285860"/>
            <a:ext cx="1714494" cy="2143116"/>
          </a:xfrm>
          <a:prstGeom prst="rect">
            <a:avLst/>
          </a:prstGeom>
        </p:spPr>
      </p:pic>
      <p:pic>
        <p:nvPicPr>
          <p:cNvPr id="8" name="7 Imagen" descr="97623947_2633200653673875_8027394271084544000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1214422"/>
            <a:ext cx="1500180" cy="2143140"/>
          </a:xfrm>
          <a:prstGeom prst="rect">
            <a:avLst/>
          </a:prstGeom>
        </p:spPr>
      </p:pic>
      <p:pic>
        <p:nvPicPr>
          <p:cNvPr id="10" name="9 Imagen" descr="97633624_2633199510340656_5310047584792870912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5140" y="3786190"/>
            <a:ext cx="1821651" cy="2428868"/>
          </a:xfrm>
          <a:prstGeom prst="rect">
            <a:avLst/>
          </a:prstGeom>
        </p:spPr>
      </p:pic>
      <p:pic>
        <p:nvPicPr>
          <p:cNvPr id="11" name="10 Imagen" descr="98018250_2633200723673868_5335817281194688512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500438"/>
            <a:ext cx="1607337" cy="2143116"/>
          </a:xfrm>
          <a:prstGeom prst="rect">
            <a:avLst/>
          </a:prstGeom>
        </p:spPr>
      </p:pic>
      <p:pic>
        <p:nvPicPr>
          <p:cNvPr id="12" name="11 Imagen" descr="98056526_2633199877007286_2005904346054656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3643314"/>
            <a:ext cx="1643056" cy="2357454"/>
          </a:xfrm>
          <a:prstGeom prst="rect">
            <a:avLst/>
          </a:prstGeom>
        </p:spPr>
      </p:pic>
      <p:sp>
        <p:nvSpPr>
          <p:cNvPr id="13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4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VISITA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DESPENSAS DE FRUTAS Y VERDURAS EN LA COLONIA LA GUADALUPANA 150 DESPENSAS EN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APOYO A LAS FAMILIAS AFECTADAS POR EL COVID 19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NOS ACOMPAÑO LA REGIDORA YOLANDA REYNOSO,HOGLA BUSTOS, BETSABE ALMAGUER,EL DELEGADO HERIBERTO MURGUIA CON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HORARIO DE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10:00 A.M. A 11:00 A.M.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98063361_2634072850253322_796185435434280550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0" y="1428736"/>
            <a:ext cx="1464461" cy="1952615"/>
          </a:xfrm>
          <a:prstGeom prst="rect">
            <a:avLst/>
          </a:prstGeom>
        </p:spPr>
      </p:pic>
      <p:pic>
        <p:nvPicPr>
          <p:cNvPr id="7" name="6 Imagen" descr="98195108_2634072710253336_3710057509801689088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1142984"/>
            <a:ext cx="1857370" cy="2476493"/>
          </a:xfrm>
          <a:prstGeom prst="rect">
            <a:avLst/>
          </a:prstGeom>
        </p:spPr>
      </p:pic>
      <p:pic>
        <p:nvPicPr>
          <p:cNvPr id="8" name="7 Imagen" descr="98209892_2634072353586705_7532771509266284544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3571876"/>
            <a:ext cx="1821651" cy="2428868"/>
          </a:xfrm>
          <a:prstGeom prst="rect">
            <a:avLst/>
          </a:prstGeom>
        </p:spPr>
      </p:pic>
      <p:pic>
        <p:nvPicPr>
          <p:cNvPr id="11" name="10 Imagen" descr="98441069_2634072670253340_318364489470705664_o.jpg"/>
          <p:cNvPicPr>
            <a:picLocks noChangeAspect="1"/>
          </p:cNvPicPr>
          <p:nvPr/>
        </p:nvPicPr>
        <p:blipFill>
          <a:blip r:embed="rId5"/>
          <a:srcRect b="32353"/>
          <a:stretch>
            <a:fillRect/>
          </a:stretch>
        </p:blipFill>
        <p:spPr>
          <a:xfrm>
            <a:off x="3214678" y="4000504"/>
            <a:ext cx="2857502" cy="2077283"/>
          </a:xfrm>
          <a:prstGeom prst="rect">
            <a:avLst/>
          </a:prstGeom>
        </p:spPr>
      </p:pic>
      <p:sp>
        <p:nvSpPr>
          <p:cNvPr id="10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2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 DE HOY SE ENTREGARON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500 PLATILLOS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PREPARADOS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250 PERSONAS EN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APOYO A LAS FAMILIAS AFECTADAS POR EL COVID 19 EN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COLONIA LA GUADALUPANA NOS ACOMPAÑO LA REGIDORA BETSABE ALMAGUER,EL DELEGADO HERIBERTO MURGUIA Y PERSONL DEL DIF CON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HORARIO DE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3:00 P.M. A 4:30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.M</a:t>
            </a:r>
            <a:r>
              <a:rPr lang="es-MX" sz="1200" dirty="0" smtClean="0">
                <a:solidFill>
                  <a:schemeClr val="bg1"/>
                </a:solidFill>
              </a:rPr>
              <a:t>.</a:t>
            </a:r>
            <a:endParaRPr lang="es-MX" sz="1200" dirty="0">
              <a:solidFill>
                <a:schemeClr val="bg1"/>
              </a:solidFill>
            </a:endParaRPr>
          </a:p>
        </p:txBody>
      </p:sp>
      <p:pic>
        <p:nvPicPr>
          <p:cNvPr id="7" name="6 Imagen" descr="98031488_2635790303414910_6222226697761062912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1142984"/>
            <a:ext cx="2143122" cy="2428892"/>
          </a:xfrm>
          <a:prstGeom prst="rect">
            <a:avLst/>
          </a:prstGeom>
        </p:spPr>
      </p:pic>
      <p:pic>
        <p:nvPicPr>
          <p:cNvPr id="8" name="7 Imagen" descr="98081148_2635789570081650_3004597681050877952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1214422"/>
            <a:ext cx="1660916" cy="2214554"/>
          </a:xfrm>
          <a:prstGeom prst="rect">
            <a:avLst/>
          </a:prstGeom>
        </p:spPr>
      </p:pic>
      <p:pic>
        <p:nvPicPr>
          <p:cNvPr id="10" name="9 Imagen" descr="98108505_2635790240081583_360299509907770572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3643314"/>
            <a:ext cx="1660916" cy="2500330"/>
          </a:xfrm>
          <a:prstGeom prst="rect">
            <a:avLst/>
          </a:prstGeom>
        </p:spPr>
      </p:pic>
      <p:pic>
        <p:nvPicPr>
          <p:cNvPr id="11" name="10 Imagen" descr="98362489_2635789476748326_6083874690076508160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3714752"/>
            <a:ext cx="1643056" cy="2190741"/>
          </a:xfrm>
          <a:prstGeom prst="rect">
            <a:avLst/>
          </a:prstGeom>
        </p:spPr>
      </p:pic>
      <p:sp>
        <p:nvSpPr>
          <p:cNvPr id="12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3" name="4 Marcador de contenido"/>
          <p:cNvSpPr txBox="1">
            <a:spLocks/>
          </p:cNvSpPr>
          <p:nvPr/>
        </p:nvSpPr>
        <p:spPr>
          <a:xfrm>
            <a:off x="539552" y="1066384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3" name="4 Marcador de contenido"/>
          <p:cNvSpPr txBox="1">
            <a:spLocks/>
          </p:cNvSpPr>
          <p:nvPr/>
        </p:nvSpPr>
        <p:spPr>
          <a:xfrm>
            <a:off x="428596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0034" y="1071546"/>
            <a:ext cx="24847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 DE HOY SE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ENTREGO 1 DESPENSA  AL  ADULTO MAYOR EN LA COLONIA LAS  JUNTAS EN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APOYO A LAS FAMILIAS AFECTADAS POR EL COVID 19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NOS ACOMPAÑO,EL DELEGADO HERIBERTO MURGUIA CON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HORARIO DE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11:00 A.M. A 12:00 </a:t>
            </a:r>
            <a:r>
              <a:rPr lang="es-MX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P.M</a:t>
            </a:r>
            <a:r>
              <a:rPr lang="es-MX" sz="1200" dirty="0" err="1" smtClean="0">
                <a:solidFill>
                  <a:schemeClr val="bg1"/>
                </a:solidFill>
              </a:rPr>
              <a:t>.z</a:t>
            </a:r>
            <a:r>
              <a:rPr lang="es-MX" sz="1200" dirty="0" smtClean="0">
                <a:solidFill>
                  <a:schemeClr val="bg1"/>
                </a:solidFill>
              </a:rPr>
              <a:t>&lt;</a:t>
            </a:r>
            <a:endParaRPr lang="es-MX" sz="1200" dirty="0">
              <a:solidFill>
                <a:schemeClr val="bg1"/>
              </a:solidFill>
            </a:endParaRPr>
          </a:p>
        </p:txBody>
      </p:sp>
      <p:pic>
        <p:nvPicPr>
          <p:cNvPr id="6" name="5 Imagen" descr="2ef83ec2-6504-40f6-a93c-d553f9c182b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2857496"/>
            <a:ext cx="1486790" cy="2643182"/>
          </a:xfrm>
          <a:prstGeom prst="rect">
            <a:avLst/>
          </a:prstGeom>
        </p:spPr>
      </p:pic>
      <p:pic>
        <p:nvPicPr>
          <p:cNvPr id="7" name="6 Imagen" descr="75f660c2-a70e-476b-a8c1-dc2a5a8d64c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1214422"/>
            <a:ext cx="1526974" cy="2714620"/>
          </a:xfrm>
          <a:prstGeom prst="rect">
            <a:avLst/>
          </a:prstGeom>
        </p:spPr>
      </p:pic>
      <p:sp>
        <p:nvSpPr>
          <p:cNvPr id="8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itchFamily="34" charset="0"/>
                <a:cs typeface="Arial" pitchFamily="34" charset="0"/>
              </a:rPr>
              <a:t>COVID 19/.-   VISITA </a:t>
            </a:r>
            <a:r>
              <a:rPr lang="es-MX" sz="1800" b="1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s-MX" sz="1800" b="1" dirty="0">
                <a:latin typeface="Arial" pitchFamily="34" charset="0"/>
                <a:cs typeface="Arial" pitchFamily="34" charset="0"/>
              </a:rPr>
              <a:t>OTRAS COLONIAS                             </a:t>
            </a:r>
            <a:r>
              <a:rPr lang="es-MX" sz="1800" b="1" dirty="0" smtClean="0">
                <a:latin typeface="Arial" pitchFamily="34" charset="0"/>
                <a:cs typeface="Arial" pitchFamily="34" charset="0"/>
              </a:rPr>
              <a:t>MAYO </a:t>
            </a:r>
            <a:r>
              <a:rPr lang="es-MX" sz="1800" b="1" dirty="0">
                <a:latin typeface="Arial" pitchFamily="34" charset="0"/>
                <a:cs typeface="Arial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ABRIL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375 PLATILLOS PREPARADOS 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APOYO A LAS FAMILIAS AFECTADAS POR EL COVID 19 EN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COLONIA EL VERGEL SEGUNDA SECCION, NOS ACOMPAÑO LA REGIDORA BETSABE ALMAGUER,EL DELEGADO HERIBERTO CON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HORARIO DE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10:30 A.M. A 12:30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11 Imagen" descr="94830610_2467209480046924_1518150671461777408_o.jpg"/>
          <p:cNvPicPr>
            <a:picLocks noChangeAspect="1"/>
          </p:cNvPicPr>
          <p:nvPr/>
        </p:nvPicPr>
        <p:blipFill>
          <a:blip r:embed="rId2"/>
          <a:srcRect t="14286" r="19047" b="14285"/>
          <a:stretch>
            <a:fillRect/>
          </a:stretch>
        </p:blipFill>
        <p:spPr>
          <a:xfrm>
            <a:off x="4214810" y="1214422"/>
            <a:ext cx="2428892" cy="2500330"/>
          </a:xfrm>
          <a:prstGeom prst="rect">
            <a:avLst/>
          </a:prstGeom>
        </p:spPr>
      </p:pic>
      <p:pic>
        <p:nvPicPr>
          <p:cNvPr id="16" name="15 Imagen" descr="95559002_2467209660046906_3157678347069161472_o.jpg"/>
          <p:cNvPicPr>
            <a:picLocks noChangeAspect="1"/>
          </p:cNvPicPr>
          <p:nvPr/>
        </p:nvPicPr>
        <p:blipFill>
          <a:blip r:embed="rId3"/>
          <a:srcRect t="15517"/>
          <a:stretch>
            <a:fillRect/>
          </a:stretch>
        </p:blipFill>
        <p:spPr>
          <a:xfrm>
            <a:off x="3286116" y="3857628"/>
            <a:ext cx="2071684" cy="2333617"/>
          </a:xfrm>
          <a:prstGeom prst="rect">
            <a:avLst/>
          </a:prstGeom>
        </p:spPr>
      </p:pic>
      <p:pic>
        <p:nvPicPr>
          <p:cNvPr id="18" name="17 Imagen" descr="95626000_2467209580046914_4164109593930104832_o.jpg"/>
          <p:cNvPicPr>
            <a:picLocks noChangeAspect="1"/>
          </p:cNvPicPr>
          <p:nvPr/>
        </p:nvPicPr>
        <p:blipFill>
          <a:blip r:embed="rId4"/>
          <a:srcRect t="17708" b="16666"/>
          <a:stretch>
            <a:fillRect/>
          </a:stretch>
        </p:blipFill>
        <p:spPr>
          <a:xfrm>
            <a:off x="5715008" y="3857628"/>
            <a:ext cx="2571750" cy="2250297"/>
          </a:xfrm>
          <a:prstGeom prst="rect">
            <a:avLst/>
          </a:prstGeom>
        </p:spPr>
      </p:pic>
      <p:sp>
        <p:nvSpPr>
          <p:cNvPr id="10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1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3" name="4 Marcador de contenido"/>
          <p:cNvSpPr txBox="1">
            <a:spLocks/>
          </p:cNvSpPr>
          <p:nvPr/>
        </p:nvSpPr>
        <p:spPr>
          <a:xfrm>
            <a:off x="467544" y="1124744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2987824" y="1116848"/>
            <a:ext cx="5698976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400 PAQUETES DE TACOS EN APOYO A LAS FAMILIAS AFECTADAS POR EL COVID 19 EN LAS COLONIAS EL VERGEL NOS ACOMPAÑO ,EL DELEGADO HERIBERTO MURGUIA  REGIDORAS BETSABE ALMAGUER, YOLANDA REYNOSO Y HOGLA  ADEMS DE L DIRECTORA ROSA PEREZ LEAL CON UN HORARIO DE 10:00 A.M. A 12:30 P.M.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200" dirty="0" smtClean="0">
                <a:solidFill>
                  <a:schemeClr val="bg1"/>
                </a:solidFill>
              </a:rPr>
              <a:t>.</a:t>
            </a:r>
            <a:endParaRPr lang="es-MX" sz="1200" dirty="0">
              <a:solidFill>
                <a:schemeClr val="bg1"/>
              </a:solidFill>
            </a:endParaRPr>
          </a:p>
        </p:txBody>
      </p:sp>
      <p:pic>
        <p:nvPicPr>
          <p:cNvPr id="7" name="6 Imagen" descr="98355686_2512198378881367_7210108444727050240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1357298"/>
            <a:ext cx="3214678" cy="1804908"/>
          </a:xfrm>
          <a:prstGeom prst="rect">
            <a:avLst/>
          </a:prstGeom>
        </p:spPr>
      </p:pic>
      <p:pic>
        <p:nvPicPr>
          <p:cNvPr id="8" name="7 Imagen" descr="99040745_2512198592214679_1131956751327821824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3857628"/>
            <a:ext cx="1502565" cy="2251500"/>
          </a:xfrm>
          <a:prstGeom prst="rect">
            <a:avLst/>
          </a:prstGeom>
        </p:spPr>
      </p:pic>
      <p:pic>
        <p:nvPicPr>
          <p:cNvPr id="10" name="9 Imagen" descr="100053784_2512198658881339_2384488241270095872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1571612"/>
            <a:ext cx="2285984" cy="1738303"/>
          </a:xfrm>
          <a:prstGeom prst="rect">
            <a:avLst/>
          </a:prstGeom>
        </p:spPr>
      </p:pic>
      <p:pic>
        <p:nvPicPr>
          <p:cNvPr id="3074" name="Picture 2" descr="https://scontent.fgdl1-1.fna.fbcdn.net/v/t1.0-9/p720x720/99254227_2638220306505243_7433810231496278016_o.jpg?_nc_cat=106&amp;_nc_sid=110474&amp;_nc_eui2=AeFa3ljYXJddDCPQgYnHQRHXefz5VdtK-Hp5_PlV20r4ep7Ar4o5N9JcKA2TUhCJccE&amp;_nc_oc=AQnHo6qvhD1YQRHy8_Dy_CRG5-HgHt1zzChCPWbQY2Vxo7vI_Pf7RMyEdm6ogkxxhGo&amp;_nc_ht=scontent.fgdl1-1.fna&amp;_nc_tp=6&amp;oh=f158f69f755ff9b68f7087f3e571ed4f&amp;oe=5EED5BA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286124"/>
            <a:ext cx="1720442" cy="2293923"/>
          </a:xfrm>
          <a:prstGeom prst="rect">
            <a:avLst/>
          </a:prstGeom>
          <a:noFill/>
        </p:spPr>
      </p:pic>
      <p:pic>
        <p:nvPicPr>
          <p:cNvPr id="3076" name="Picture 4" descr="La imagen puede contener: 1 persona, sentad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143380"/>
            <a:ext cx="2197052" cy="1862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3" name="4 Marcador de contenido"/>
          <p:cNvSpPr txBox="1">
            <a:spLocks/>
          </p:cNvSpPr>
          <p:nvPr/>
        </p:nvSpPr>
        <p:spPr>
          <a:xfrm>
            <a:off x="467544" y="1124744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2987824" y="1116848"/>
            <a:ext cx="5698976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0034" y="1142985"/>
            <a:ext cx="242889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500 ALIMENTOS PREPARADOS EN APOYO A LAS FAMILIAS AFECTADAS POR EL COVID 19 EN LAS COLONIA LA ROMITA NOS ACOMPAÑO ,EL DELEGADO HERIBERTO MURGUIA  REGIDORA BETSABE ALMAGUER, CON UN HORARIO DE 10:00 A.M. A 12:30 P.M.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</a:rPr>
              <a:t>.</a:t>
            </a:r>
            <a:endParaRPr lang="es-MX" sz="1400" dirty="0"/>
          </a:p>
        </p:txBody>
      </p:sp>
      <p:pic>
        <p:nvPicPr>
          <p:cNvPr id="2050" name="Picture 2" descr="La imagen puede contener: 1 persona, de pie, niños y calz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357298"/>
            <a:ext cx="1727194" cy="2302925"/>
          </a:xfrm>
          <a:prstGeom prst="rect">
            <a:avLst/>
          </a:prstGeom>
          <a:noFill/>
        </p:spPr>
      </p:pic>
      <p:pic>
        <p:nvPicPr>
          <p:cNvPr id="2052" name="Picture 4" descr="La imagen puede contener: una o varias personas, personas de pie y exteri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285860"/>
            <a:ext cx="1571636" cy="2286016"/>
          </a:xfrm>
          <a:prstGeom prst="rect">
            <a:avLst/>
          </a:prstGeom>
          <a:noFill/>
        </p:spPr>
      </p:pic>
      <p:pic>
        <p:nvPicPr>
          <p:cNvPr id="2054" name="Picture 6" descr="La imagen puede contener: una o varias personas, personas de pie y exteri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786190"/>
            <a:ext cx="1857388" cy="2286016"/>
          </a:xfrm>
          <a:prstGeom prst="rect">
            <a:avLst/>
          </a:prstGeom>
          <a:noFill/>
        </p:spPr>
      </p:pic>
      <p:pic>
        <p:nvPicPr>
          <p:cNvPr id="2056" name="Picture 8" descr="La imagen puede contener: una o varias person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714752"/>
            <a:ext cx="1832759" cy="2443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3" name="4 Marcador de contenido"/>
          <p:cNvSpPr txBox="1">
            <a:spLocks/>
          </p:cNvSpPr>
          <p:nvPr/>
        </p:nvSpPr>
        <p:spPr>
          <a:xfrm>
            <a:off x="467544" y="1124744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2987824" y="1116848"/>
            <a:ext cx="5698976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0034" y="1142985"/>
            <a:ext cx="242889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500 ALIMENTOS PREPARADOS EN APOYO A LAS FAMILIAS AFECTADAS POR EL COVID 19 EN LAS COLONIA MIRAVALLE NOS ACOMPAÑO ,EL DELEGADO HERIBERTO MURGUIA  REGIDORA BETSABE ALMAGUER, CON UN HORARIO DE 4:00 P.M. A 5:00 P.M.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</a:rPr>
              <a:t>.</a:t>
            </a:r>
            <a:endParaRPr lang="es-MX" sz="1400" dirty="0"/>
          </a:p>
        </p:txBody>
      </p:sp>
      <p:pic>
        <p:nvPicPr>
          <p:cNvPr id="10" name="9 Imagen" descr="1e1b2d4b-e3e3-4663-945a-1eb75ba50d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1214422"/>
            <a:ext cx="1571636" cy="2095515"/>
          </a:xfrm>
          <a:prstGeom prst="rect">
            <a:avLst/>
          </a:prstGeom>
        </p:spPr>
      </p:pic>
      <p:pic>
        <p:nvPicPr>
          <p:cNvPr id="11" name="10 Imagen" descr="196ca37f-347e-48ee-a3ac-82c1889fbd7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3857628"/>
            <a:ext cx="1446602" cy="1928802"/>
          </a:xfrm>
          <a:prstGeom prst="rect">
            <a:avLst/>
          </a:prstGeom>
        </p:spPr>
      </p:pic>
      <p:pic>
        <p:nvPicPr>
          <p:cNvPr id="13" name="12 Imagen" descr="dec94787-442b-4647-8380-4e0c51edb3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3929066"/>
            <a:ext cx="1714494" cy="2285992"/>
          </a:xfrm>
          <a:prstGeom prst="rect">
            <a:avLst/>
          </a:prstGeom>
        </p:spPr>
      </p:pic>
      <p:pic>
        <p:nvPicPr>
          <p:cNvPr id="14" name="13 Imagen" descr="99296954_2639141749746432_6852996538428293120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1285860"/>
            <a:ext cx="1821651" cy="24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3" name="4 Marcador de contenido"/>
          <p:cNvSpPr txBox="1">
            <a:spLocks/>
          </p:cNvSpPr>
          <p:nvPr/>
        </p:nvSpPr>
        <p:spPr>
          <a:xfrm>
            <a:off x="467544" y="1124744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2987824" y="1116848"/>
            <a:ext cx="5698976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0034" y="1142985"/>
            <a:ext cx="24288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HIZO UNA VISITA AL COMEDOR COMUNITARIO DE LA COLONIA EL VERGEL PARA HACER UN DONATIVO DE CUBRE BOCS Y GEL NTIBACTERIAL POR LA CONTINGENCIA DE COVID 19  CON UN HORARIO DE 1:00 P.M. A  2:</a:t>
            </a:r>
            <a:r>
              <a:rPr lang="es-MX" sz="1400" dirty="0" smtClean="0">
                <a:solidFill>
                  <a:schemeClr val="bg1"/>
                </a:solidFill>
              </a:rPr>
              <a:t>00 P.M.</a:t>
            </a:r>
            <a:endParaRPr lang="es-MX" sz="1400" dirty="0"/>
          </a:p>
        </p:txBody>
      </p:sp>
      <p:pic>
        <p:nvPicPr>
          <p:cNvPr id="14" name="13 Imagen" descr="67024e63-1aa8-45b6-91e0-82df21ae9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1428736"/>
            <a:ext cx="1928808" cy="2571744"/>
          </a:xfrm>
          <a:prstGeom prst="rect">
            <a:avLst/>
          </a:prstGeom>
        </p:spPr>
      </p:pic>
      <p:pic>
        <p:nvPicPr>
          <p:cNvPr id="15" name="14 Imagen" descr="e78d6b1f-5169-4146-b6d9-867ff2ece2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3714752"/>
            <a:ext cx="2857520" cy="21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3" name="4 Marcador de contenido"/>
          <p:cNvSpPr txBox="1">
            <a:spLocks/>
          </p:cNvSpPr>
          <p:nvPr/>
        </p:nvSpPr>
        <p:spPr>
          <a:xfrm>
            <a:off x="467544" y="1124744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2987824" y="1116848"/>
            <a:ext cx="5698976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0034" y="1142985"/>
            <a:ext cx="24288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HIZO UNA VISITA A UN CIUDDANO EN LA COLONIA EL CAMPESINO PAR LLEVAR ALIMENTO POR LA CONTINGENCIA DE COVID 19  CON UN HORARIO DE 5:00 P.M. A  5:3</a:t>
            </a:r>
            <a:r>
              <a:rPr lang="es-MX" sz="1400" dirty="0" smtClean="0">
                <a:solidFill>
                  <a:schemeClr val="bg1"/>
                </a:solidFill>
              </a:rPr>
              <a:t>0 P.M.</a:t>
            </a:r>
            <a:endParaRPr lang="es-MX" sz="1400" dirty="0"/>
          </a:p>
        </p:txBody>
      </p:sp>
      <p:pic>
        <p:nvPicPr>
          <p:cNvPr id="8" name="7 Imagen" descr="56cdec72-7e33-4479-9622-31d658a1d0c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1285860"/>
            <a:ext cx="1857370" cy="2476493"/>
          </a:xfrm>
          <a:prstGeom prst="rect">
            <a:avLst/>
          </a:prstGeom>
        </p:spPr>
      </p:pic>
      <p:pic>
        <p:nvPicPr>
          <p:cNvPr id="9" name="8 Imagen" descr="e87fbb2d-24dc-45a6-92e2-c00806e0e38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3071810"/>
            <a:ext cx="2143122" cy="285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3" name="4 Marcador de contenido"/>
          <p:cNvSpPr txBox="1">
            <a:spLocks/>
          </p:cNvSpPr>
          <p:nvPr/>
        </p:nvSpPr>
        <p:spPr>
          <a:xfrm>
            <a:off x="467544" y="1124744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2987824" y="1116848"/>
            <a:ext cx="5698976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00034" y="1214422"/>
            <a:ext cx="2286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500 ALIMENTOS PREPARADOS EN APOYO A LAS FAMILIAS AFECTADAS POR EL COVID 19 EN LAS COLONIA LA ROMITA  NOS ACOMPAÑO ,EL DELEGADO HERIBERTO MURGUIA  REGIDORA BETSABE ALMAGUER, CON UN HORARIO DE 10:00 A.M. A 12:30 P.M.</a:t>
            </a:r>
          </a:p>
        </p:txBody>
      </p:sp>
      <p:pic>
        <p:nvPicPr>
          <p:cNvPr id="10" name="9 Imagen" descr="99003974_2639438366383437_67111319862299852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68" y="1643050"/>
            <a:ext cx="1214428" cy="1619237"/>
          </a:xfrm>
          <a:prstGeom prst="rect">
            <a:avLst/>
          </a:prstGeom>
        </p:spPr>
      </p:pic>
      <p:pic>
        <p:nvPicPr>
          <p:cNvPr id="11" name="10 Imagen" descr="99122694_2639438229716784_3234378727739621376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285860"/>
            <a:ext cx="1768073" cy="2357430"/>
          </a:xfrm>
          <a:prstGeom prst="rect">
            <a:avLst/>
          </a:prstGeom>
        </p:spPr>
      </p:pic>
      <p:pic>
        <p:nvPicPr>
          <p:cNvPr id="12" name="11 Imagen" descr="99136397_2639438803050060_349177234680761548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1285860"/>
            <a:ext cx="1785932" cy="2381243"/>
          </a:xfrm>
          <a:prstGeom prst="rect">
            <a:avLst/>
          </a:prstGeom>
        </p:spPr>
      </p:pic>
      <p:pic>
        <p:nvPicPr>
          <p:cNvPr id="13" name="12 Imagen" descr="99157676_2639439123050028_6259537181740630016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3929066"/>
            <a:ext cx="1607337" cy="2143116"/>
          </a:xfrm>
          <a:prstGeom prst="rect">
            <a:avLst/>
          </a:prstGeom>
        </p:spPr>
      </p:pic>
      <p:pic>
        <p:nvPicPr>
          <p:cNvPr id="14" name="13 Imagen" descr="100051203_2639438459716761_8351224986907705344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504" y="3786190"/>
            <a:ext cx="1714494" cy="2285992"/>
          </a:xfrm>
          <a:prstGeom prst="rect">
            <a:avLst/>
          </a:prstGeom>
        </p:spPr>
      </p:pic>
      <p:pic>
        <p:nvPicPr>
          <p:cNvPr id="15" name="14 Imagen" descr="100827473_2639438916383382_5510577997230374912_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9454" y="3643314"/>
            <a:ext cx="1643056" cy="21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3" name="4 Marcador de contenido"/>
          <p:cNvSpPr txBox="1">
            <a:spLocks/>
          </p:cNvSpPr>
          <p:nvPr/>
        </p:nvSpPr>
        <p:spPr>
          <a:xfrm>
            <a:off x="467544" y="1124744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2987824" y="1116848"/>
            <a:ext cx="5698976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00034" y="1214422"/>
            <a:ext cx="2286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CALLE 15 MAYO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500ALIMENTOS PREPARADOS EN APOYO A LAS FAMILIAS AFECTADAS POR EL COVID 19 EN LAS JUNTAS CALLE 15 DE MAYO NOS ACOMPAÑO ,EL DELEGADO HERIBERTO MURGUIA  REGIDORA BETSABE ALMAGUER, CON UN HORARIO DE 4:30 P.M. A 6:00 P.M.</a:t>
            </a:r>
          </a:p>
        </p:txBody>
      </p:sp>
      <p:pic>
        <p:nvPicPr>
          <p:cNvPr id="16" name="15 Imagen" descr="99557336_2640866212907319_224196695421249126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330" y="1214422"/>
            <a:ext cx="1428742" cy="1904989"/>
          </a:xfrm>
          <a:prstGeom prst="rect">
            <a:avLst/>
          </a:prstGeom>
        </p:spPr>
      </p:pic>
      <p:pic>
        <p:nvPicPr>
          <p:cNvPr id="17" name="16 Imagen" descr="100060214_2640866119573995_5143710240222478336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3116"/>
            <a:ext cx="2214546" cy="1660910"/>
          </a:xfrm>
          <a:prstGeom prst="rect">
            <a:avLst/>
          </a:prstGeom>
        </p:spPr>
      </p:pic>
      <p:pic>
        <p:nvPicPr>
          <p:cNvPr id="18" name="17 Imagen" descr="100657066_2640865846240689_1917512050792202240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1214423"/>
            <a:ext cx="1500198" cy="2000264"/>
          </a:xfrm>
          <a:prstGeom prst="rect">
            <a:avLst/>
          </a:prstGeom>
        </p:spPr>
      </p:pic>
      <p:pic>
        <p:nvPicPr>
          <p:cNvPr id="19" name="18 Imagen" descr="100482635_2640866412907299_8380677630650744832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4357694"/>
            <a:ext cx="2143108" cy="1607331"/>
          </a:xfrm>
          <a:prstGeom prst="rect">
            <a:avLst/>
          </a:prstGeom>
        </p:spPr>
      </p:pic>
      <p:pic>
        <p:nvPicPr>
          <p:cNvPr id="20" name="19 Imagen" descr="100780378_2640865976240676_1088236591299690496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6182" y="3929066"/>
            <a:ext cx="1446602" cy="19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3" name="4 Marcador de contenido"/>
          <p:cNvSpPr txBox="1">
            <a:spLocks/>
          </p:cNvSpPr>
          <p:nvPr/>
        </p:nvSpPr>
        <p:spPr>
          <a:xfrm>
            <a:off x="467544" y="1124744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2987824" y="1116848"/>
            <a:ext cx="5698976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00034" y="1214422"/>
            <a:ext cx="2286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500 ALIMENTOS PREPARADOS EN APOYO A LAS FAMILIAS AFECTADAS POR EL COVID 19 EN LAS COLONIAS LA ROMITA Y   BRISAS DE CHAPALA NOS ACOMPAÑO ,EL DELEGADO HERIBERTO MURGUIA  REGIDORA BETSABE ALMAGUER, CON UN HORARIO DE 10:00 A.M. A 12:30 P.M.</a:t>
            </a:r>
          </a:p>
        </p:txBody>
      </p:sp>
      <p:pic>
        <p:nvPicPr>
          <p:cNvPr id="6" name="5 Imagen" descr="99003905_2341268966179987_241174429700404019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330" y="2071678"/>
            <a:ext cx="1339463" cy="1785950"/>
          </a:xfrm>
          <a:prstGeom prst="rect">
            <a:avLst/>
          </a:prstGeom>
        </p:spPr>
      </p:pic>
      <p:pic>
        <p:nvPicPr>
          <p:cNvPr id="7" name="6 Imagen" descr="99092876_2341268986179985_585948075214766080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1214422"/>
            <a:ext cx="1785932" cy="2381243"/>
          </a:xfrm>
          <a:prstGeom prst="rect">
            <a:avLst/>
          </a:prstGeom>
        </p:spPr>
      </p:pic>
      <p:pic>
        <p:nvPicPr>
          <p:cNvPr id="8" name="7 Imagen" descr="99122084_2341281426178741_711046848910983168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6644" y="4500570"/>
            <a:ext cx="1285884" cy="1714512"/>
          </a:xfrm>
          <a:prstGeom prst="rect">
            <a:avLst/>
          </a:prstGeom>
        </p:spPr>
      </p:pic>
      <p:pic>
        <p:nvPicPr>
          <p:cNvPr id="9" name="8 Imagen" descr="100739590_2341281466178737_118088107598387609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4071942"/>
            <a:ext cx="1607337" cy="2143116"/>
          </a:xfrm>
          <a:prstGeom prst="rect">
            <a:avLst/>
          </a:prstGeom>
        </p:spPr>
      </p:pic>
      <p:pic>
        <p:nvPicPr>
          <p:cNvPr id="10" name="9 Imagen" descr="99255280_2638226706504603_8404980621490782208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56" y="1285860"/>
            <a:ext cx="1393041" cy="1857388"/>
          </a:xfrm>
          <a:prstGeom prst="rect">
            <a:avLst/>
          </a:prstGeom>
        </p:spPr>
      </p:pic>
      <p:pic>
        <p:nvPicPr>
          <p:cNvPr id="11" name="10 Imagen" descr="100647605_2638227133171227_7630343515439890432_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3504" y="3643314"/>
            <a:ext cx="1768090" cy="2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3" name="4 Marcador de contenido"/>
          <p:cNvSpPr txBox="1">
            <a:spLocks/>
          </p:cNvSpPr>
          <p:nvPr/>
        </p:nvSpPr>
        <p:spPr>
          <a:xfrm>
            <a:off x="467544" y="1124744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2987824" y="1116848"/>
            <a:ext cx="5698976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00034" y="1214422"/>
            <a:ext cx="2286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500 ALIMENTOS PREPARADOS EN APOYO A LAS FAMILIAS AFECTADAS POR EL COVID 19 EN LAS COLONIA LA MICAELITA NOS ACOMPAÑO ,EL DELEGADO HERIBERTO, CON UN HORARIO DE 5:00 P.M. A 6:30 P.M.</a:t>
            </a:r>
          </a:p>
        </p:txBody>
      </p:sp>
      <p:pic>
        <p:nvPicPr>
          <p:cNvPr id="12" name="11 Imagen" descr="99286679_2641129329547674_670900870042773094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1285860"/>
            <a:ext cx="1553759" cy="2071678"/>
          </a:xfrm>
          <a:prstGeom prst="rect">
            <a:avLst/>
          </a:prstGeom>
        </p:spPr>
      </p:pic>
      <p:pic>
        <p:nvPicPr>
          <p:cNvPr id="13" name="12 Imagen" descr="98944818_2641128676214406_5400704152454037504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357298"/>
            <a:ext cx="1428742" cy="1904989"/>
          </a:xfrm>
          <a:prstGeom prst="rect">
            <a:avLst/>
          </a:prstGeom>
        </p:spPr>
      </p:pic>
      <p:pic>
        <p:nvPicPr>
          <p:cNvPr id="14" name="13 Imagen" descr="99297818_2641128406214433_864229136002973696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2" y="2428868"/>
            <a:ext cx="1768091" cy="2357454"/>
          </a:xfrm>
          <a:prstGeom prst="rect">
            <a:avLst/>
          </a:prstGeom>
        </p:spPr>
      </p:pic>
      <p:pic>
        <p:nvPicPr>
          <p:cNvPr id="15" name="14 Imagen" descr="99374858_2641128702881070_2560083813048778752_o.jpg"/>
          <p:cNvPicPr>
            <a:picLocks noChangeAspect="1"/>
          </p:cNvPicPr>
          <p:nvPr/>
        </p:nvPicPr>
        <p:blipFill>
          <a:blip r:embed="rId5"/>
          <a:srcRect l="16072"/>
          <a:stretch>
            <a:fillRect/>
          </a:stretch>
        </p:blipFill>
        <p:spPr>
          <a:xfrm>
            <a:off x="3143240" y="4001243"/>
            <a:ext cx="3143272" cy="21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itchFamily="34" charset="0"/>
                <a:cs typeface="Arial" pitchFamily="34" charset="0"/>
              </a:rPr>
              <a:t>COVID 19/.-   </a:t>
            </a:r>
            <a:r>
              <a:rPr lang="es-MX" sz="1800" b="1" dirty="0" smtClean="0">
                <a:latin typeface="Arial" pitchFamily="34" charset="0"/>
                <a:cs typeface="Arial" pitchFamily="34" charset="0"/>
              </a:rPr>
              <a:t>VISITA  </a:t>
            </a:r>
            <a:r>
              <a:rPr lang="es-MX" sz="1800" b="1" dirty="0">
                <a:latin typeface="Arial" pitchFamily="34" charset="0"/>
                <a:cs typeface="Arial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itchFamily="34" charset="0"/>
                <a:cs typeface="Arial" pitchFamily="34" charset="0"/>
              </a:rPr>
              <a:t>MAYO </a:t>
            </a:r>
            <a:r>
              <a:rPr lang="es-MX" sz="1800" b="1" dirty="0">
                <a:latin typeface="Arial" pitchFamily="34" charset="0"/>
                <a:cs typeface="Arial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ABRIL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2020</a:t>
            </a:r>
          </a:p>
          <a:p>
            <a:pPr algn="ctr"/>
            <a:endParaRPr lang="es-MX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95320604_2620980641562543_110733263437299712_o.jpg"/>
          <p:cNvPicPr>
            <a:picLocks noChangeAspect="1"/>
          </p:cNvPicPr>
          <p:nvPr/>
        </p:nvPicPr>
        <p:blipFill>
          <a:blip r:embed="rId2"/>
          <a:srcRect t="23958" b="10416"/>
          <a:stretch>
            <a:fillRect/>
          </a:stretch>
        </p:blipFill>
        <p:spPr>
          <a:xfrm>
            <a:off x="5715008" y="1142984"/>
            <a:ext cx="2857502" cy="2500332"/>
          </a:xfrm>
          <a:prstGeom prst="rect">
            <a:avLst/>
          </a:prstGeom>
        </p:spPr>
      </p:pic>
      <p:pic>
        <p:nvPicPr>
          <p:cNvPr id="7" name="6 Imagen" descr="95387323_2620981348229139_6154506264777850880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1214422"/>
            <a:ext cx="1857370" cy="2476493"/>
          </a:xfrm>
          <a:prstGeom prst="rect">
            <a:avLst/>
          </a:prstGeom>
        </p:spPr>
      </p:pic>
      <p:pic>
        <p:nvPicPr>
          <p:cNvPr id="8" name="7 Imagen" descr="95581343_2620980478229226_504438616656497868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3786190"/>
            <a:ext cx="1678775" cy="2214578"/>
          </a:xfrm>
          <a:prstGeom prst="rect">
            <a:avLst/>
          </a:prstGeom>
        </p:spPr>
      </p:pic>
      <p:pic>
        <p:nvPicPr>
          <p:cNvPr id="10" name="9 Imagen" descr="95399204_2620981144895826_8349167070507696128_o.jpg"/>
          <p:cNvPicPr>
            <a:picLocks noChangeAspect="1"/>
          </p:cNvPicPr>
          <p:nvPr/>
        </p:nvPicPr>
        <p:blipFill>
          <a:blip r:embed="rId5"/>
          <a:srcRect l="6944" t="6250" b="17708"/>
          <a:stretch>
            <a:fillRect/>
          </a:stretch>
        </p:blipFill>
        <p:spPr>
          <a:xfrm>
            <a:off x="3857620" y="4000504"/>
            <a:ext cx="1714512" cy="2069257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571472" y="1928802"/>
            <a:ext cx="235743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 375 PLATILLOS PREPARADOS  EN APOYO A LAS FAMILIAS AFECTADAS POR EL COVID 19 EN LA COLONIA EL VERGEL PRIMERA SECCION, NOS ACOMPAÑO LA REGIDORA BETSABE ALMAGUER,EL DELEGADO HERIBERTO CON UN HORARIO DE 10:00 A.M. A 11:30 P.M.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3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VISITA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ABRIL DEL </a:t>
            </a: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DESPENSAS, APOYO EN EFECTIVO,COLCHONES,COBIJAS , PAÑALES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APOYO A LAS FAMILIAS AFECTADAS POR EL COVID 19 EN LAS COLONIAS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VERGEL,  LAS JUNTAS, EL CAMPESINO NOS ACOMPAÑO LA REGIDORA BETSABE ALMAGUER , EL DELEGADO HERIBERTO MURGUIA CON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HORARIO DE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3:00 A.M. A 6:00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95337874_2620987741561833_678833225384905932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1357298"/>
            <a:ext cx="1571636" cy="2357454"/>
          </a:xfrm>
          <a:prstGeom prst="rect">
            <a:avLst/>
          </a:prstGeom>
        </p:spPr>
      </p:pic>
      <p:pic>
        <p:nvPicPr>
          <p:cNvPr id="7" name="6 Imagen" descr="95438271_2620987821561825_6953163168705150976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1285860"/>
            <a:ext cx="1768090" cy="2357454"/>
          </a:xfrm>
          <a:prstGeom prst="rect">
            <a:avLst/>
          </a:prstGeom>
        </p:spPr>
      </p:pic>
      <p:pic>
        <p:nvPicPr>
          <p:cNvPr id="10" name="9 Imagen" descr="95777886_2620987911561816_7013366524157100032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4071942"/>
            <a:ext cx="2786050" cy="1785926"/>
          </a:xfrm>
          <a:prstGeom prst="rect">
            <a:avLst/>
          </a:prstGeom>
        </p:spPr>
      </p:pic>
      <p:pic>
        <p:nvPicPr>
          <p:cNvPr id="11" name="10 Imagen" descr="95486097_2620987421561865_5625228163467444224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4071942"/>
            <a:ext cx="2428860" cy="1821645"/>
          </a:xfrm>
          <a:prstGeom prst="rect">
            <a:avLst/>
          </a:prstGeom>
        </p:spPr>
      </p:pic>
      <p:sp>
        <p:nvSpPr>
          <p:cNvPr id="12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3" name="4 Marcador de contenido"/>
          <p:cNvSpPr txBox="1">
            <a:spLocks/>
          </p:cNvSpPr>
          <p:nvPr/>
        </p:nvSpPr>
        <p:spPr>
          <a:xfrm>
            <a:off x="539552" y="1080032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01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375 PLATILLOS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PREPARADOS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200 PERSONAS EN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APOYO A LAS FAMILIAS AFECTADAS POR EL COVID 19 EN LAS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COLONIA DE MIRAVALLE NOS ACOMPAÑO LA REGIDORA BETSABET ALMAGUER,EL DELEGADO HERIBERTO MURGUIA Y DIF TLAQUEPQUE CON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HORARIO DE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10:00 A.M. A 12:30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11 Imagen" descr="95472326_2621786271481980_897733710304614809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1285860"/>
            <a:ext cx="1714494" cy="2285992"/>
          </a:xfrm>
          <a:prstGeom prst="rect">
            <a:avLst/>
          </a:prstGeom>
        </p:spPr>
      </p:pic>
      <p:pic>
        <p:nvPicPr>
          <p:cNvPr id="14" name="13 Imagen" descr="95567948_2621787114815229_3562424099265314816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3714752"/>
            <a:ext cx="1928808" cy="2214578"/>
          </a:xfrm>
          <a:prstGeom prst="rect">
            <a:avLst/>
          </a:prstGeom>
        </p:spPr>
      </p:pic>
      <p:pic>
        <p:nvPicPr>
          <p:cNvPr id="15" name="14 Imagen" descr="95699757_2621786834815257_3540076452416323584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1214422"/>
            <a:ext cx="1643056" cy="2190741"/>
          </a:xfrm>
          <a:prstGeom prst="rect">
            <a:avLst/>
          </a:prstGeom>
        </p:spPr>
      </p:pic>
      <p:pic>
        <p:nvPicPr>
          <p:cNvPr id="16" name="15 Imagen" descr="95718613_2621785918148682_413387930770341888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3714752"/>
            <a:ext cx="1714494" cy="2285992"/>
          </a:xfrm>
          <a:prstGeom prst="rect">
            <a:avLst/>
          </a:prstGeom>
        </p:spPr>
      </p:pic>
      <p:pic>
        <p:nvPicPr>
          <p:cNvPr id="17" name="16 Imagen" descr="95990333_2621786918148582_5665473596168863744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8751" y="3714752"/>
            <a:ext cx="1482321" cy="2262179"/>
          </a:xfrm>
          <a:prstGeom prst="rect">
            <a:avLst/>
          </a:prstGeom>
        </p:spPr>
      </p:pic>
      <p:sp>
        <p:nvSpPr>
          <p:cNvPr id="11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3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VISITA A OTRAS COLONIAS                            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05 DE MAYO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375 PLATILLOS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PREPARADOS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200 PERSONAS EN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APOYO A LAS FAMILIAS AFECTADAS POR EL COVID 19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EL, CERRO DEL 4 PRIMERA SECCION NOS ACOMPAÑO LA REGIDORA BETSABE ALMAGUER EL DELEGADO HERIBERTO MURGUIA Y DIF TLAQUEPAQUE CON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HORARIO DE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2:30 A.M. A 3:30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96234953_2626041907723083_8721766753429880832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1285860"/>
            <a:ext cx="1982387" cy="2643182"/>
          </a:xfrm>
          <a:prstGeom prst="rect">
            <a:avLst/>
          </a:prstGeom>
        </p:spPr>
      </p:pic>
      <p:pic>
        <p:nvPicPr>
          <p:cNvPr id="7" name="6 Imagen" descr="96358476_2626041547723119_2601968939709759488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714488"/>
            <a:ext cx="2190765" cy="1643074"/>
          </a:xfrm>
          <a:prstGeom prst="rect">
            <a:avLst/>
          </a:prstGeom>
        </p:spPr>
      </p:pic>
      <p:pic>
        <p:nvPicPr>
          <p:cNvPr id="8" name="7 Imagen" descr="96548946_2626041047723169_2433375985689690112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3929066"/>
            <a:ext cx="1928808" cy="2214578"/>
          </a:xfrm>
          <a:prstGeom prst="rect">
            <a:avLst/>
          </a:prstGeom>
        </p:spPr>
      </p:pic>
      <p:pic>
        <p:nvPicPr>
          <p:cNvPr id="10" name="9 Imagen" descr="96704846_2626041157723158_7390782046534107136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4071942"/>
            <a:ext cx="2643174" cy="1982381"/>
          </a:xfrm>
          <a:prstGeom prst="rect">
            <a:avLst/>
          </a:prstGeom>
        </p:spPr>
      </p:pic>
      <p:sp>
        <p:nvSpPr>
          <p:cNvPr id="11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2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 DE MAYO DEL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LAS JUNTAS</a:t>
            </a:r>
          </a:p>
          <a:p>
            <a:pPr algn="ctr"/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500 PLATILLOS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PREPARADOS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250 PERSONAS EN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APOYO A LAS FAMILIAS AFECTADAS POR EL COVID 19 EN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COLONIA LAS JUNTAS BARRIO CEMENTOS NOS ACOMPAÑO LA REGIDORA BETSABE ALMAGUER,EL DELEGADO HERIBERTO MURGUIA  DIF TLAQUEPAQUE CON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HORARIO DE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3:00 P.M. A 4:00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 descr="96265800_2626786110981996_5508798519265198080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1428736"/>
            <a:ext cx="1643056" cy="2190741"/>
          </a:xfrm>
          <a:prstGeom prst="rect">
            <a:avLst/>
          </a:prstGeom>
        </p:spPr>
      </p:pic>
      <p:pic>
        <p:nvPicPr>
          <p:cNvPr id="8" name="7 Imagen" descr="96358257_2626786997648574_1747928415320670208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214422"/>
            <a:ext cx="1857370" cy="2286016"/>
          </a:xfrm>
          <a:prstGeom prst="rect">
            <a:avLst/>
          </a:prstGeom>
        </p:spPr>
      </p:pic>
      <p:pic>
        <p:nvPicPr>
          <p:cNvPr id="10" name="9 Imagen" descr="96423391_2626786454315295_346820087909240012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3643314"/>
            <a:ext cx="1857370" cy="2476493"/>
          </a:xfrm>
          <a:prstGeom prst="rect">
            <a:avLst/>
          </a:prstGeom>
        </p:spPr>
      </p:pic>
      <p:pic>
        <p:nvPicPr>
          <p:cNvPr id="11" name="10 Imagen" descr="96586496_2626786524315288_2589564709086691328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3714752"/>
            <a:ext cx="1857370" cy="2476493"/>
          </a:xfrm>
          <a:prstGeom prst="rect">
            <a:avLst/>
          </a:prstGeom>
        </p:spPr>
      </p:pic>
      <p:sp>
        <p:nvSpPr>
          <p:cNvPr id="12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3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VISITA 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A 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06 DE MAYO DEL 2020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REUNION EN LA PLAZA PRINCIPAL DE LAS JUNTAS CON COMERCIANTES PARA VERIFICAR TEMAS RELACIONADOS A LA SITUACION QUE SE ESTA VIVIENDO ACTUALMENTE POR EL COVID 19 CON UN HORARIO DE 11:00 .M. A 12;00 P.M.</a:t>
            </a:r>
          </a:p>
          <a:p>
            <a:pPr algn="ctr"/>
            <a:endParaRPr lang="es-MX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11 Imagen" descr="1fef28f1-36f6-4743-8116-d193e790e56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4" y="1357298"/>
            <a:ext cx="2762237" cy="2071678"/>
          </a:xfrm>
          <a:prstGeom prst="rect">
            <a:avLst/>
          </a:prstGeom>
        </p:spPr>
      </p:pic>
      <p:pic>
        <p:nvPicPr>
          <p:cNvPr id="13" name="12 Imagen" descr="3c4028b5-bee5-4b04-b430-f11f58f15b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3786190"/>
            <a:ext cx="2928958" cy="2196719"/>
          </a:xfrm>
          <a:prstGeom prst="rect">
            <a:avLst/>
          </a:prstGeom>
        </p:spPr>
      </p:pic>
      <p:sp>
        <p:nvSpPr>
          <p:cNvPr id="8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0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COVID 19/.-   VISITA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OTRAS COLONIAS                             </a:t>
            </a:r>
            <a:r>
              <a:rPr lang="es-MX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MAYO 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- 2020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B060D0-93C1-4EAE-9252-49965030FCBA}"/>
              </a:ext>
            </a:extLst>
          </p:cNvPr>
          <p:cNvSpPr txBox="1"/>
          <p:nvPr/>
        </p:nvSpPr>
        <p:spPr>
          <a:xfrm>
            <a:off x="503068" y="1125278"/>
            <a:ext cx="248475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DE MAYO 2020</a:t>
            </a:r>
          </a:p>
          <a:p>
            <a:pPr algn="ctr"/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DIA DE HOY SE ENTREGARON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 DESPENSAS Y  100 RACIONES DE POLLO PEPE EN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APOYO A LAS FAMILIAS AFECTADAS POR EL COVID 19 EN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COLONIA CERRO DEL 4  ASISTIERON 400 PERSONAS NOS ACOMPAÑO LA PRESIDENTA MARIA ELENA LIMON  REGIDORES, EL DELEGADO HERIBERTO MURGUIA , PERSONAL DE LA CNDH CON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HORARIO DE 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2:00 P.M. A 3:30 </a:t>
            </a:r>
            <a:r>
              <a:rPr lang="es-MX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MX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.M.</a:t>
            </a:r>
            <a:endParaRPr lang="es-MX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96665488_2627656104228330_7522535683076915200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1214422"/>
            <a:ext cx="1571618" cy="2095491"/>
          </a:xfrm>
          <a:prstGeom prst="rect">
            <a:avLst/>
          </a:prstGeom>
        </p:spPr>
      </p:pic>
      <p:pic>
        <p:nvPicPr>
          <p:cNvPr id="7" name="6 Imagen" descr="96668360_2627657167561557_6323218623183716352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214422"/>
            <a:ext cx="1714494" cy="2143140"/>
          </a:xfrm>
          <a:prstGeom prst="rect">
            <a:avLst/>
          </a:prstGeom>
        </p:spPr>
      </p:pic>
      <p:pic>
        <p:nvPicPr>
          <p:cNvPr id="8" name="7 Imagen" descr="96675694_2627656207561653_353238963777752268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5140" y="1142985"/>
            <a:ext cx="1857370" cy="2286016"/>
          </a:xfrm>
          <a:prstGeom prst="rect">
            <a:avLst/>
          </a:prstGeom>
        </p:spPr>
      </p:pic>
      <p:pic>
        <p:nvPicPr>
          <p:cNvPr id="10" name="9 Imagen" descr="96680944_2627656384228302_315794204947120128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3500438"/>
            <a:ext cx="1857370" cy="2476493"/>
          </a:xfrm>
          <a:prstGeom prst="rect">
            <a:avLst/>
          </a:prstGeom>
        </p:spPr>
      </p:pic>
      <p:pic>
        <p:nvPicPr>
          <p:cNvPr id="11" name="10 Imagen" descr="96754181_2627656900894917_7854471302835339264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4000504"/>
            <a:ext cx="2414140" cy="1428760"/>
          </a:xfrm>
          <a:prstGeom prst="rect">
            <a:avLst/>
          </a:prstGeom>
        </p:spPr>
      </p:pic>
      <p:sp>
        <p:nvSpPr>
          <p:cNvPr id="12" name="4 Marcador de contenido"/>
          <p:cNvSpPr txBox="1">
            <a:spLocks/>
          </p:cNvSpPr>
          <p:nvPr/>
        </p:nvSpPr>
        <p:spPr>
          <a:xfrm>
            <a:off x="3071802" y="1071546"/>
            <a:ext cx="5643602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3" name="4 Marcador de contenido"/>
          <p:cNvSpPr txBox="1">
            <a:spLocks/>
          </p:cNvSpPr>
          <p:nvPr/>
        </p:nvSpPr>
        <p:spPr>
          <a:xfrm>
            <a:off x="539552" y="1071546"/>
            <a:ext cx="2520280" cy="5184576"/>
          </a:xfrm>
          <a:prstGeom prst="rect">
            <a:avLst/>
          </a:prstGeom>
          <a:noFill/>
          <a:ln w="57150" cap="flat" cmpd="sng" algn="ctr">
            <a:solidFill>
              <a:srgbClr val="FF993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Pizarr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izarra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TM04033929[[fn=Pizarra]]</Template>
  <TotalTime>4641</TotalTime>
  <Words>1706</Words>
  <Application>Microsoft Office PowerPoint</Application>
  <PresentationFormat>Presentación en pantalla (4:3)</PresentationFormat>
  <Paragraphs>147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Pizarra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AYUNTAMIENTO DE SAN PEDRO TLAQUEPAQUE GOBIERNO 2018 - 2021</dc:title>
  <dc:creator>LasJuntas</dc:creator>
  <cp:lastModifiedBy>San_Sebastianito</cp:lastModifiedBy>
  <cp:revision>260</cp:revision>
  <cp:lastPrinted>2020-04-29T17:43:24Z</cp:lastPrinted>
  <dcterms:created xsi:type="dcterms:W3CDTF">2019-09-30T15:33:33Z</dcterms:created>
  <dcterms:modified xsi:type="dcterms:W3CDTF">2020-05-26T18:21:15Z</dcterms:modified>
</cp:coreProperties>
</file>