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7" r:id="rId3"/>
    <p:sldId id="338" r:id="rId4"/>
    <p:sldId id="339" r:id="rId5"/>
    <p:sldId id="362" r:id="rId6"/>
    <p:sldId id="334" r:id="rId7"/>
    <p:sldId id="314" r:id="rId8"/>
    <p:sldId id="340" r:id="rId9"/>
    <p:sldId id="347" r:id="rId10"/>
    <p:sldId id="348" r:id="rId11"/>
    <p:sldId id="351" r:id="rId12"/>
    <p:sldId id="364" r:id="rId13"/>
    <p:sldId id="352" r:id="rId14"/>
    <p:sldId id="363" r:id="rId15"/>
    <p:sldId id="313" r:id="rId16"/>
    <p:sldId id="341" r:id="rId17"/>
    <p:sldId id="356" r:id="rId18"/>
    <p:sldId id="346" r:id="rId19"/>
    <p:sldId id="259" r:id="rId20"/>
    <p:sldId id="342" r:id="rId21"/>
    <p:sldId id="350" r:id="rId22"/>
    <p:sldId id="353" r:id="rId23"/>
    <p:sldId id="354" r:id="rId24"/>
    <p:sldId id="359" r:id="rId25"/>
    <p:sldId id="332" r:id="rId26"/>
    <p:sldId id="344" r:id="rId27"/>
    <p:sldId id="345" r:id="rId28"/>
    <p:sldId id="349" r:id="rId29"/>
    <p:sldId id="357" r:id="rId30"/>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74D0F"/>
    <a:srgbClr val="74280A"/>
    <a:srgbClr val="F2F7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4671" autoAdjust="0"/>
  </p:normalViewPr>
  <p:slideViewPr>
    <p:cSldViewPr>
      <p:cViewPr>
        <p:scale>
          <a:sx n="77" d="100"/>
          <a:sy n="77" d="100"/>
        </p:scale>
        <p:origin x="-1176" y="-72"/>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028020" y="1769541"/>
            <a:ext cx="7080026" cy="1828801"/>
          </a:xfrm>
        </p:spPr>
        <p:txBody>
          <a:bodyPr anchor="b">
            <a:normAutofit/>
          </a:bodyPr>
          <a:lstStyle>
            <a:lvl1pPr algn="ctr">
              <a:defRPr sz="5400"/>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1028020" y="3598339"/>
            <a:ext cx="7080026" cy="1049867"/>
          </a:xfrm>
        </p:spPr>
        <p:txBody>
          <a:bodyPr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2733342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pic>
        <p:nvPicPr>
          <p:cNvPr id="8" name="Picture 7" descr="Slate-V2-S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995" y="540085"/>
            <a:ext cx="7656010" cy="3834374"/>
          </a:xfrm>
          <a:prstGeom prst="rect">
            <a:avLst/>
          </a:prstGeom>
        </p:spPr>
      </p:pic>
      <p:sp>
        <p:nvSpPr>
          <p:cNvPr id="2" name="Title 1"/>
          <p:cNvSpPr>
            <a:spLocks noGrp="1"/>
          </p:cNvSpPr>
          <p:nvPr>
            <p:ph type="title"/>
          </p:nvPr>
        </p:nvSpPr>
        <p:spPr>
          <a:xfrm>
            <a:off x="685354" y="4565255"/>
            <a:ext cx="7766495" cy="543472"/>
          </a:xfrm>
        </p:spPr>
        <p:txBody>
          <a:bodyPr anchor="b">
            <a:normAutofit/>
          </a:bodyPr>
          <a:lstStyle>
            <a:lvl1pPr algn="ctr">
              <a:defRPr sz="280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926217" y="695010"/>
            <a:ext cx="7285600" cy="3525671"/>
          </a:xfrm>
          <a:effectLst>
            <a:outerShdw blurRad="38100" dist="25400" dir="4440000">
              <a:srgbClr val="000000">
                <a:alpha val="36000"/>
              </a:srgbClr>
            </a:outerShdw>
          </a:effectLst>
        </p:spPr>
        <p:txBody>
          <a:bodyPr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346" y="5108728"/>
            <a:ext cx="7765322" cy="682472"/>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4311647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685346" y="608437"/>
            <a:ext cx="7765322" cy="3534344"/>
          </a:xfrm>
        </p:spPr>
        <p:txBody>
          <a:bodyPr anchor="ctr"/>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346" y="4295180"/>
            <a:ext cx="7765322" cy="150182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17918616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084659" y="609600"/>
            <a:ext cx="6977064" cy="2992904"/>
          </a:xfrm>
        </p:spPr>
        <p:txBody>
          <a:bodyPr anchor="ctr"/>
          <a:lstStyle>
            <a:lvl1pPr>
              <a:defRPr sz="3200"/>
            </a:lvl1pPr>
          </a:lstStyle>
          <a:p>
            <a:r>
              <a:rPr lang="es-ES" smtClean="0"/>
              <a:t>Haga clic para modificar el estilo de título del patrón</a:t>
            </a:r>
            <a:endParaRPr lang="en-US" dirty="0"/>
          </a:p>
        </p:txBody>
      </p:sp>
      <p:sp>
        <p:nvSpPr>
          <p:cNvPr id="12" name="Text Placeholder 3"/>
          <p:cNvSpPr>
            <a:spLocks noGrp="1"/>
          </p:cNvSpPr>
          <p:nvPr>
            <p:ph type="body" sz="half" idx="13"/>
          </p:nvPr>
        </p:nvSpPr>
        <p:spPr>
          <a:xfrm>
            <a:off x="1290484" y="3610033"/>
            <a:ext cx="6564224" cy="532749"/>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4" name="Text Placeholder 3"/>
          <p:cNvSpPr>
            <a:spLocks noGrp="1"/>
          </p:cNvSpPr>
          <p:nvPr>
            <p:ph type="body" sz="half" idx="2"/>
          </p:nvPr>
        </p:nvSpPr>
        <p:spPr>
          <a:xfrm>
            <a:off x="685346" y="4304353"/>
            <a:ext cx="7765322" cy="1489496"/>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
        <p:nvSpPr>
          <p:cNvPr id="11" name="TextBox 10"/>
          <p:cNvSpPr txBox="1"/>
          <p:nvPr/>
        </p:nvSpPr>
        <p:spPr>
          <a:xfrm>
            <a:off x="627459" y="873912"/>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7828359" y="2933245"/>
            <a:ext cx="4572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354520630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685346" y="2126943"/>
            <a:ext cx="7765322" cy="2511835"/>
          </a:xfrm>
        </p:spPr>
        <p:txBody>
          <a:bodyPr anchor="b"/>
          <a:lstStyle>
            <a:lvl1pPr>
              <a:defRPr sz="3200"/>
            </a:lvl1pPr>
          </a:lstStyle>
          <a:p>
            <a:r>
              <a:rPr lang="es-ES" smtClean="0"/>
              <a:t>Haga clic para modificar el estilo de título del patrón</a:t>
            </a:r>
            <a:endParaRPr lang="en-US" dirty="0"/>
          </a:p>
        </p:txBody>
      </p:sp>
      <p:sp>
        <p:nvSpPr>
          <p:cNvPr id="4" name="Text Placeholder 3"/>
          <p:cNvSpPr>
            <a:spLocks noGrp="1"/>
          </p:cNvSpPr>
          <p:nvPr>
            <p:ph type="body" sz="half" idx="2"/>
          </p:nvPr>
        </p:nvSpPr>
        <p:spPr>
          <a:xfrm>
            <a:off x="685339" y="4650556"/>
            <a:ext cx="7764149"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35377075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itle 1"/>
          <p:cNvSpPr>
            <a:spLocks noGrp="1"/>
          </p:cNvSpPr>
          <p:nvPr>
            <p:ph type="title"/>
          </p:nvPr>
        </p:nvSpPr>
        <p:spPr>
          <a:xfrm>
            <a:off x="685346" y="609600"/>
            <a:ext cx="7765322" cy="970450"/>
          </a:xfrm>
        </p:spPr>
        <p:txBody>
          <a:bodyPr/>
          <a:lstStyle/>
          <a:p>
            <a:r>
              <a:rPr lang="es-ES" smtClean="0"/>
              <a:t>Haga clic para modificar el estilo de título del patrón</a:t>
            </a:r>
            <a:endParaRPr lang="en-US" dirty="0"/>
          </a:p>
        </p:txBody>
      </p:sp>
      <p:sp>
        <p:nvSpPr>
          <p:cNvPr id="7" name="Text Placeholder 2"/>
          <p:cNvSpPr>
            <a:spLocks noGrp="1"/>
          </p:cNvSpPr>
          <p:nvPr>
            <p:ph type="body" idx="1"/>
          </p:nvPr>
        </p:nvSpPr>
        <p:spPr>
          <a:xfrm>
            <a:off x="685346"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8" name="Text Placeholder 3"/>
          <p:cNvSpPr>
            <a:spLocks noGrp="1"/>
          </p:cNvSpPr>
          <p:nvPr>
            <p:ph type="body" sz="half" idx="15"/>
          </p:nvPr>
        </p:nvSpPr>
        <p:spPr>
          <a:xfrm>
            <a:off x="68534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9" name="Text Placeholder 4"/>
          <p:cNvSpPr>
            <a:spLocks noGrp="1"/>
          </p:cNvSpPr>
          <p:nvPr>
            <p:ph type="body" sz="quarter" idx="3"/>
          </p:nvPr>
        </p:nvSpPr>
        <p:spPr>
          <a:xfrm>
            <a:off x="3335033"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0" name="Text Placeholder 3"/>
          <p:cNvSpPr>
            <a:spLocks noGrp="1"/>
          </p:cNvSpPr>
          <p:nvPr>
            <p:ph type="body" sz="half" idx="16"/>
          </p:nvPr>
        </p:nvSpPr>
        <p:spPr>
          <a:xfrm>
            <a:off x="3331076"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11" name="Text Placeholder 4"/>
          <p:cNvSpPr>
            <a:spLocks noGrp="1"/>
          </p:cNvSpPr>
          <p:nvPr>
            <p:ph type="body" sz="quarter" idx="13"/>
          </p:nvPr>
        </p:nvSpPr>
        <p:spPr>
          <a:xfrm>
            <a:off x="5974929" y="1885950"/>
            <a:ext cx="2475738" cy="576262"/>
          </a:xfrm>
        </p:spPr>
        <p:txBody>
          <a:bodyPr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12" name="Text Placeholder 3"/>
          <p:cNvSpPr>
            <a:spLocks noGrp="1"/>
          </p:cNvSpPr>
          <p:nvPr>
            <p:ph type="body" sz="half" idx="17"/>
          </p:nvPr>
        </p:nvSpPr>
        <p:spPr>
          <a:xfrm>
            <a:off x="5974929" y="2571750"/>
            <a:ext cx="2475738" cy="3219450"/>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38650118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6" name="Picture 5"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39" y="1826045"/>
            <a:ext cx="2529046" cy="1833558"/>
          </a:xfrm>
          <a:prstGeom prst="rect">
            <a:avLst/>
          </a:prstGeom>
        </p:spPr>
      </p:pic>
      <p:pic>
        <p:nvPicPr>
          <p:cNvPr id="28" name="Picture 27"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93813" y="1826045"/>
            <a:ext cx="2529046" cy="1833558"/>
          </a:xfrm>
          <a:prstGeom prst="rect">
            <a:avLst/>
          </a:prstGeom>
        </p:spPr>
      </p:pic>
      <p:pic>
        <p:nvPicPr>
          <p:cNvPr id="29" name="Picture 28" descr="Slate-V2-S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21715" y="1826045"/>
            <a:ext cx="2529046" cy="1833558"/>
          </a:xfrm>
          <a:prstGeom prst="rect">
            <a:avLst/>
          </a:prstGeom>
        </p:spPr>
      </p:pic>
      <p:sp>
        <p:nvSpPr>
          <p:cNvPr id="30" name="Title 1"/>
          <p:cNvSpPr>
            <a:spLocks noGrp="1"/>
          </p:cNvSpPr>
          <p:nvPr>
            <p:ph type="title"/>
          </p:nvPr>
        </p:nvSpPr>
        <p:spPr>
          <a:xfrm>
            <a:off x="685346" y="609600"/>
            <a:ext cx="7765322" cy="970450"/>
          </a:xfrm>
        </p:spPr>
        <p:txBody>
          <a:bodyPr/>
          <a:lstStyle/>
          <a:p>
            <a:r>
              <a:rPr lang="es-ES" smtClean="0"/>
              <a:t>Haga clic para modificar el estilo de título del patrón</a:t>
            </a:r>
            <a:endParaRPr lang="en-US" dirty="0"/>
          </a:p>
        </p:txBody>
      </p:sp>
      <p:sp>
        <p:nvSpPr>
          <p:cNvPr id="19" name="Text Placeholder 2"/>
          <p:cNvSpPr>
            <a:spLocks noGrp="1"/>
          </p:cNvSpPr>
          <p:nvPr>
            <p:ph type="body" idx="1"/>
          </p:nvPr>
        </p:nvSpPr>
        <p:spPr>
          <a:xfrm>
            <a:off x="685346"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0" name="Picture Placeholder 2"/>
          <p:cNvSpPr>
            <a:spLocks noGrp="1" noChangeAspect="1"/>
          </p:cNvSpPr>
          <p:nvPr>
            <p:ph type="pic" idx="15"/>
          </p:nvPr>
        </p:nvSpPr>
        <p:spPr>
          <a:xfrm>
            <a:off x="763577" y="1938918"/>
            <a:ext cx="2319276" cy="160295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1" name="Text Placeholder 3"/>
          <p:cNvSpPr>
            <a:spLocks noGrp="1"/>
          </p:cNvSpPr>
          <p:nvPr>
            <p:ph type="body" sz="half" idx="18"/>
          </p:nvPr>
        </p:nvSpPr>
        <p:spPr>
          <a:xfrm>
            <a:off x="685346" y="4480369"/>
            <a:ext cx="2475738"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2" name="Text Placeholder 4"/>
          <p:cNvSpPr>
            <a:spLocks noGrp="1"/>
          </p:cNvSpPr>
          <p:nvPr>
            <p:ph type="body" sz="quarter" idx="3"/>
          </p:nvPr>
        </p:nvSpPr>
        <p:spPr>
          <a:xfrm>
            <a:off x="3332091"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3" name="Picture Placeholder 2"/>
          <p:cNvSpPr>
            <a:spLocks noGrp="1" noChangeAspect="1"/>
          </p:cNvSpPr>
          <p:nvPr>
            <p:ph type="pic" idx="21"/>
          </p:nvPr>
        </p:nvSpPr>
        <p:spPr>
          <a:xfrm>
            <a:off x="3409307" y="1939094"/>
            <a:ext cx="2319276" cy="160816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4" name="Text Placeholder 3"/>
          <p:cNvSpPr>
            <a:spLocks noGrp="1"/>
          </p:cNvSpPr>
          <p:nvPr>
            <p:ph type="body" sz="half" idx="19"/>
          </p:nvPr>
        </p:nvSpPr>
        <p:spPr>
          <a:xfrm>
            <a:off x="3331075" y="4480368"/>
            <a:ext cx="2476753" cy="1310833"/>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25" name="Text Placeholder 4"/>
          <p:cNvSpPr>
            <a:spLocks noGrp="1"/>
          </p:cNvSpPr>
          <p:nvPr>
            <p:ph type="body" sz="quarter" idx="13"/>
          </p:nvPr>
        </p:nvSpPr>
        <p:spPr>
          <a:xfrm>
            <a:off x="5975023" y="3904106"/>
            <a:ext cx="2475738" cy="576262"/>
          </a:xfrm>
        </p:spPr>
        <p:txBody>
          <a:bodyPr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26" name="Picture Placeholder 2"/>
          <p:cNvSpPr>
            <a:spLocks noGrp="1" noChangeAspect="1"/>
          </p:cNvSpPr>
          <p:nvPr>
            <p:ph type="pic" idx="22"/>
          </p:nvPr>
        </p:nvSpPr>
        <p:spPr>
          <a:xfrm>
            <a:off x="6056774" y="1934432"/>
            <a:ext cx="2319276" cy="1607294"/>
          </a:xfrm>
          <a:prstGeom prst="roundRect">
            <a:avLst>
              <a:gd name="adj" fmla="val 1858"/>
            </a:avLst>
          </a:prstGeo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27" name="Text Placeholder 3"/>
          <p:cNvSpPr>
            <a:spLocks noGrp="1"/>
          </p:cNvSpPr>
          <p:nvPr>
            <p:ph type="body" sz="half" idx="20"/>
          </p:nvPr>
        </p:nvSpPr>
        <p:spPr>
          <a:xfrm>
            <a:off x="5974929" y="4480366"/>
            <a:ext cx="2475738" cy="1310835"/>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3" name="Date Placeholder 2"/>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65457850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17967245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7302" y="609600"/>
            <a:ext cx="1713365" cy="5181601"/>
          </a:xfrm>
        </p:spPr>
        <p:txBody>
          <a:bodyPr vert="eaVert"/>
          <a:lstStyle>
            <a:lvl1pPr algn="l">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685347" y="609600"/>
            <a:ext cx="5937654" cy="5181601"/>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6199584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3047779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971551" y="1761068"/>
            <a:ext cx="7192913" cy="1828813"/>
          </a:xfrm>
        </p:spPr>
        <p:txBody>
          <a:bodyPr anchor="b"/>
          <a:lstStyle>
            <a:lvl1pPr algn="ct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71551" y="3589879"/>
            <a:ext cx="7192913" cy="1507054"/>
          </a:xfrm>
        </p:spPr>
        <p:txBody>
          <a:bodyPr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5" name="Footer Placeholder 4"/>
          <p:cNvSpPr>
            <a:spLocks noGrp="1"/>
          </p:cNvSpPr>
          <p:nvPr>
            <p:ph type="ftr" sz="quarter" idx="11"/>
          </p:nvPr>
        </p:nvSpPr>
        <p:spPr/>
        <p:txBody>
          <a:bodyPr/>
          <a:lstStyle/>
          <a:p>
            <a:endParaRPr lang="es-MX" dirty="0"/>
          </a:p>
        </p:txBody>
      </p:sp>
      <p:sp>
        <p:nvSpPr>
          <p:cNvPr id="6" name="Slide Number Placeholder 5"/>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9098241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685347" y="1732449"/>
            <a:ext cx="3795373" cy="4058750"/>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652169" y="1732450"/>
            <a:ext cx="3798499" cy="4058751"/>
          </a:xfrm>
        </p:spPr>
        <p:txBody>
          <a:bodyPr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38950488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10" name="Picture 9"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345" y="1770323"/>
            <a:ext cx="3787423" cy="4112953"/>
          </a:xfrm>
          <a:prstGeom prst="rect">
            <a:avLst/>
          </a:prstGeom>
        </p:spPr>
      </p:pic>
      <p:pic>
        <p:nvPicPr>
          <p:cNvPr id="14" name="Picture 13" descr="Slate-V2-S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63245" y="1770323"/>
            <a:ext cx="3787423" cy="4112953"/>
          </a:xfrm>
          <a:prstGeom prst="rect">
            <a:avLst/>
          </a:prstGeom>
        </p:spPr>
      </p:pic>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754404" y="1835254"/>
            <a:ext cx="3657258" cy="544884"/>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754404" y="2380138"/>
            <a:ext cx="365725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4721225" y="1835255"/>
            <a:ext cx="3671498" cy="544883"/>
          </a:xfrm>
        </p:spPr>
        <p:txBody>
          <a:bodyPr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721225" y="2380138"/>
            <a:ext cx="3671498" cy="3411063"/>
          </a:xfrm>
        </p:spPr>
        <p:txBody>
          <a:bodyPr anchor="t">
            <a:normAutofit/>
          </a:bodyPr>
          <a:lstStyle>
            <a:lvl1pPr>
              <a:defRPr sz="1800"/>
            </a:lvl1pPr>
            <a:lvl2pPr>
              <a:defRPr sz="1600"/>
            </a:lvl2pPr>
            <a:lvl3pPr>
              <a:defRPr sz="1400"/>
            </a:lvl3pPr>
            <a:lvl4pPr>
              <a:defRPr sz="1200"/>
            </a:lvl4pPr>
            <a:lvl5pPr>
              <a:defRPr sz="1200"/>
            </a:lvl5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8" name="Footer Placeholder 7"/>
          <p:cNvSpPr>
            <a:spLocks noGrp="1"/>
          </p:cNvSpPr>
          <p:nvPr>
            <p:ph type="ftr" sz="quarter" idx="11"/>
          </p:nvPr>
        </p:nvSpPr>
        <p:spPr/>
        <p:txBody>
          <a:bodyPr/>
          <a:lstStyle/>
          <a:p>
            <a:endParaRPr lang="es-MX" dirty="0"/>
          </a:p>
        </p:txBody>
      </p:sp>
      <p:sp>
        <p:nvSpPr>
          <p:cNvPr id="9" name="Slide Number Placeholder 8"/>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2155739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4" name="Footer Placeholder 3"/>
          <p:cNvSpPr>
            <a:spLocks noGrp="1"/>
          </p:cNvSpPr>
          <p:nvPr>
            <p:ph type="ftr" sz="quarter" idx="11"/>
          </p:nvPr>
        </p:nvSpPr>
        <p:spPr/>
        <p:txBody>
          <a:bodyPr/>
          <a:lstStyle/>
          <a:p>
            <a:endParaRPr lang="es-MX" dirty="0"/>
          </a:p>
        </p:txBody>
      </p:sp>
      <p:sp>
        <p:nvSpPr>
          <p:cNvPr id="5" name="Slide Number Placeholder 4"/>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42490727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3" name="Footer Placeholder 2"/>
          <p:cNvSpPr>
            <a:spLocks noGrp="1"/>
          </p:cNvSpPr>
          <p:nvPr>
            <p:ph type="ftr" sz="quarter" idx="11"/>
          </p:nvPr>
        </p:nvSpPr>
        <p:spPr/>
        <p:txBody>
          <a:bodyPr/>
          <a:lstStyle/>
          <a:p>
            <a:endParaRPr lang="es-MX" dirty="0"/>
          </a:p>
        </p:txBody>
      </p:sp>
      <p:sp>
        <p:nvSpPr>
          <p:cNvPr id="4" name="Slide Number Placeholder 3"/>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19005935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347" y="609600"/>
            <a:ext cx="2780167" cy="182191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641725" y="609600"/>
            <a:ext cx="4808943" cy="5181600"/>
          </a:xfrm>
        </p:spPr>
        <p:txBody>
          <a:bodyP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685347" y="2431518"/>
            <a:ext cx="2780167" cy="3359681"/>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41213501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pic>
        <p:nvPicPr>
          <p:cNvPr id="12" name="Picture 11" descr="Slate-V2-S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44987" y="609923"/>
            <a:ext cx="3428146" cy="5205472"/>
          </a:xfrm>
          <a:prstGeom prst="rect">
            <a:avLst/>
          </a:prstGeom>
        </p:spPr>
      </p:pic>
      <p:sp>
        <p:nvSpPr>
          <p:cNvPr id="2" name="Title 1"/>
          <p:cNvSpPr>
            <a:spLocks noGrp="1"/>
          </p:cNvSpPr>
          <p:nvPr>
            <p:ph type="title"/>
          </p:nvPr>
        </p:nvSpPr>
        <p:spPr>
          <a:xfrm>
            <a:off x="685347" y="609923"/>
            <a:ext cx="3924676" cy="1829338"/>
          </a:xfrm>
        </p:spPr>
        <p:txBody>
          <a:bodyPr anchor="b">
            <a:noAutofit/>
          </a:bodyPr>
          <a:lstStyle>
            <a:lvl1pPr algn="ctr">
              <a:defRPr sz="32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4976728" y="743989"/>
            <a:ext cx="3165375" cy="4912822"/>
          </a:xfrm>
          <a:effectLst>
            <a:outerShdw blurRad="38100" dist="25400" dir="4440000">
              <a:srgbClr val="000000">
                <a:alpha val="36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685347" y="2439261"/>
            <a:ext cx="3924676" cy="3376134"/>
          </a:xfrm>
        </p:spPr>
        <p:txBody>
          <a:bodyPr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E9997A4E-D8C2-4988-96FD-2ACF864D917C}" type="datetimeFigureOut">
              <a:rPr lang="es-MX" smtClean="0"/>
              <a:t>16/01/2020</a:t>
            </a:fld>
            <a:endParaRPr lang="es-MX" dirty="0"/>
          </a:p>
        </p:txBody>
      </p:sp>
      <p:sp>
        <p:nvSpPr>
          <p:cNvPr id="6" name="Footer Placeholder 5"/>
          <p:cNvSpPr>
            <a:spLocks noGrp="1"/>
          </p:cNvSpPr>
          <p:nvPr>
            <p:ph type="ftr" sz="quarter" idx="11"/>
          </p:nvPr>
        </p:nvSpPr>
        <p:spPr/>
        <p:txBody>
          <a:bodyPr/>
          <a:lstStyle/>
          <a:p>
            <a:endParaRPr lang="es-MX" dirty="0"/>
          </a:p>
        </p:txBody>
      </p:sp>
      <p:sp>
        <p:nvSpPr>
          <p:cNvPr id="7" name="Slide Number Placeholder 6"/>
          <p:cNvSpPr>
            <a:spLocks noGrp="1"/>
          </p:cNvSpPr>
          <p:nvPr>
            <p:ph type="sldNum" sz="quarter" idx="12"/>
          </p:nvPr>
        </p:nvSpPr>
        <p:spPr/>
        <p:txBody>
          <a:bodyPr/>
          <a:lstStyle/>
          <a:p>
            <a:fld id="{041ED03B-0457-4ADE-920C-A64AD65B60C6}" type="slidenum">
              <a:rPr lang="es-MX" smtClean="0"/>
              <a:t>‹Nº›</a:t>
            </a:fld>
            <a:endParaRPr lang="es-MX" dirty="0"/>
          </a:p>
        </p:txBody>
      </p:sp>
    </p:spTree>
    <p:extLst>
      <p:ext uri="{BB962C8B-B14F-4D97-AF65-F5344CB8AC3E}">
        <p14:creationId xmlns:p14="http://schemas.microsoft.com/office/powerpoint/2010/main" val="9263797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5346" y="609600"/>
            <a:ext cx="776532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685346" y="1732450"/>
            <a:ext cx="776532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5759052" y="5883276"/>
            <a:ext cx="20574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E9997A4E-D8C2-4988-96FD-2ACF864D917C}" type="datetimeFigureOut">
              <a:rPr lang="es-MX" smtClean="0"/>
              <a:t>16/01/2020</a:t>
            </a:fld>
            <a:endParaRPr lang="es-MX" dirty="0"/>
          </a:p>
        </p:txBody>
      </p:sp>
      <p:sp>
        <p:nvSpPr>
          <p:cNvPr id="5" name="Footer Placeholder 4"/>
          <p:cNvSpPr>
            <a:spLocks noGrp="1"/>
          </p:cNvSpPr>
          <p:nvPr>
            <p:ph type="ftr" sz="quarter" idx="3"/>
          </p:nvPr>
        </p:nvSpPr>
        <p:spPr>
          <a:xfrm>
            <a:off x="685347" y="5883276"/>
            <a:ext cx="5004649"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endParaRPr lang="es-MX" dirty="0"/>
          </a:p>
        </p:txBody>
      </p:sp>
      <p:sp>
        <p:nvSpPr>
          <p:cNvPr id="6" name="Slide Number Placeholder 5"/>
          <p:cNvSpPr>
            <a:spLocks noGrp="1"/>
          </p:cNvSpPr>
          <p:nvPr>
            <p:ph type="sldNum" sz="quarter" idx="4"/>
          </p:nvPr>
        </p:nvSpPr>
        <p:spPr>
          <a:xfrm>
            <a:off x="7885509" y="5883276"/>
            <a:ext cx="565159"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fld id="{041ED03B-0457-4ADE-920C-A64AD65B60C6}" type="slidenum">
              <a:rPr lang="es-MX" smtClean="0"/>
              <a:t>‹Nº›</a:t>
            </a:fld>
            <a:endParaRPr lang="es-MX" dirty="0"/>
          </a:p>
        </p:txBody>
      </p:sp>
    </p:spTree>
    <p:extLst>
      <p:ext uri="{BB962C8B-B14F-4D97-AF65-F5344CB8AC3E}">
        <p14:creationId xmlns:p14="http://schemas.microsoft.com/office/powerpoint/2010/main" val="86916573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38.jpg"/><Relationship Id="rId1" Type="http://schemas.openxmlformats.org/officeDocument/2006/relationships/slideLayout" Target="../slideLayouts/slideLayout7.xml"/><Relationship Id="rId5" Type="http://schemas.openxmlformats.org/officeDocument/2006/relationships/image" Target="../media/image41.jpg"/><Relationship Id="rId4" Type="http://schemas.openxmlformats.org/officeDocument/2006/relationships/image" Target="../media/image40.jpg"/></Relationships>
</file>

<file path=ppt/slides/_rels/slide11.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image" Target="../media/image42.jp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7.xml"/><Relationship Id="rId4" Type="http://schemas.openxmlformats.org/officeDocument/2006/relationships/image" Target="../media/image47.jpg"/></Relationships>
</file>

<file path=ppt/slides/_rels/slide14.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7.xml"/><Relationship Id="rId4" Type="http://schemas.openxmlformats.org/officeDocument/2006/relationships/image" Target="../media/image52.jpg"/></Relationships>
</file>

<file path=ppt/slides/_rels/slide16.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7.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17.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2.jpeg"/><Relationship Id="rId5" Type="http://schemas.openxmlformats.org/officeDocument/2006/relationships/image" Target="../media/image61.jpeg"/><Relationship Id="rId4" Type="http://schemas.openxmlformats.org/officeDocument/2006/relationships/image" Target="../media/image60.jpeg"/></Relationships>
</file>

<file path=ppt/slides/_rels/slide18.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63.jpg"/><Relationship Id="rId1" Type="http://schemas.openxmlformats.org/officeDocument/2006/relationships/slideLayout" Target="../slideLayouts/slideLayout2.xml"/><Relationship Id="rId5" Type="http://schemas.openxmlformats.org/officeDocument/2006/relationships/image" Target="../media/image66.jpg"/><Relationship Id="rId4" Type="http://schemas.openxmlformats.org/officeDocument/2006/relationships/image" Target="../media/image65.jpg"/></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2.xml"/><Relationship Id="rId5" Type="http://schemas.openxmlformats.org/officeDocument/2006/relationships/image" Target="../media/image70.jpg"/><Relationship Id="rId4" Type="http://schemas.openxmlformats.org/officeDocument/2006/relationships/image" Target="../media/image69.jpg"/></Relationships>
</file>

<file path=ppt/slides/_rels/slide2.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image" Target="../media/image7.jpg"/><Relationship Id="rId1" Type="http://schemas.openxmlformats.org/officeDocument/2006/relationships/slideLayout" Target="../slideLayouts/slideLayout2.xml"/><Relationship Id="rId5" Type="http://schemas.openxmlformats.org/officeDocument/2006/relationships/image" Target="../media/image10.jpg"/><Relationship Id="rId4" Type="http://schemas.openxmlformats.org/officeDocument/2006/relationships/image" Target="../media/image9.jpg"/></Relationships>
</file>

<file path=ppt/slides/_rels/slide2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71.jpeg"/><Relationship Id="rId1" Type="http://schemas.openxmlformats.org/officeDocument/2006/relationships/slideLayout" Target="../slideLayouts/slideLayout2.xml"/><Relationship Id="rId5" Type="http://schemas.openxmlformats.org/officeDocument/2006/relationships/image" Target="../media/image74.jpg"/><Relationship Id="rId4" Type="http://schemas.openxmlformats.org/officeDocument/2006/relationships/image" Target="../media/image73.jpg"/></Relationships>
</file>

<file path=ppt/slides/_rels/slide21.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image" Target="../media/image75.jpeg"/><Relationship Id="rId1" Type="http://schemas.openxmlformats.org/officeDocument/2006/relationships/slideLayout" Target="../slideLayouts/slideLayout2.xml"/><Relationship Id="rId4" Type="http://schemas.openxmlformats.org/officeDocument/2006/relationships/image" Target="../media/image77.jpeg"/></Relationships>
</file>

<file path=ppt/slides/_rels/slide22.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image" Target="../media/image78.jpeg"/><Relationship Id="rId1" Type="http://schemas.openxmlformats.org/officeDocument/2006/relationships/slideLayout" Target="../slideLayouts/slideLayout2.xml"/><Relationship Id="rId4" Type="http://schemas.openxmlformats.org/officeDocument/2006/relationships/image" Target="../media/image80.jp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2.xml"/><Relationship Id="rId5" Type="http://schemas.openxmlformats.org/officeDocument/2006/relationships/image" Target="../media/image84.jpg"/><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eg"/><Relationship Id="rId1" Type="http://schemas.openxmlformats.org/officeDocument/2006/relationships/slideLayout" Target="../slideLayouts/slideLayout2.xml"/><Relationship Id="rId5" Type="http://schemas.openxmlformats.org/officeDocument/2006/relationships/image" Target="../media/image88.jpg"/><Relationship Id="rId4" Type="http://schemas.openxmlformats.org/officeDocument/2006/relationships/image" Target="../media/image87.jpg"/></Relationships>
</file>

<file path=ppt/slides/_rels/slide25.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91.jpeg"/><Relationship Id="rId2" Type="http://schemas.openxmlformats.org/officeDocument/2006/relationships/image" Target="../media/image90.jpeg"/><Relationship Id="rId1" Type="http://schemas.openxmlformats.org/officeDocument/2006/relationships/slideLayout" Target="../slideLayouts/slideLayout2.xml"/><Relationship Id="rId4" Type="http://schemas.openxmlformats.org/officeDocument/2006/relationships/image" Target="../media/image92.jpg"/></Relationships>
</file>

<file path=ppt/slides/_rels/slide27.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image" Target="../media/image95.jpg"/><Relationship Id="rId1" Type="http://schemas.openxmlformats.org/officeDocument/2006/relationships/slideLayout" Target="../slideLayouts/slideLayout2.xml"/><Relationship Id="rId4" Type="http://schemas.openxmlformats.org/officeDocument/2006/relationships/image" Target="../media/image97.jpg"/></Relationships>
</file>

<file path=ppt/slides/_rels/slide29.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image" Target="../media/image98.jpg"/><Relationship Id="rId1" Type="http://schemas.openxmlformats.org/officeDocument/2006/relationships/slideLayout" Target="../slideLayouts/slideLayout2.xml"/><Relationship Id="rId5" Type="http://schemas.openxmlformats.org/officeDocument/2006/relationships/image" Target="../media/image101.jpeg"/><Relationship Id="rId4" Type="http://schemas.openxmlformats.org/officeDocument/2006/relationships/image" Target="../media/image100.jpg"/></Relationships>
</file>

<file path=ppt/slides/_rels/slide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jpg"/></Relationships>
</file>

<file path=ppt/slides/_rels/slide4.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image" Target="../media/image15.jpg"/><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g"/><Relationship Id="rId1" Type="http://schemas.openxmlformats.org/officeDocument/2006/relationships/slideLayout" Target="../slideLayouts/slideLayout2.xml"/><Relationship Id="rId4" Type="http://schemas.openxmlformats.org/officeDocument/2006/relationships/image" Target="../media/image24.jpg"/></Relationships>
</file>

<file path=ppt/slides/_rels/slide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5.jpg"/><Relationship Id="rId1" Type="http://schemas.openxmlformats.org/officeDocument/2006/relationships/slideLayout" Target="../slideLayouts/slideLayout7.xml"/><Relationship Id="rId5" Type="http://schemas.openxmlformats.org/officeDocument/2006/relationships/image" Target="../media/image28.jpg"/><Relationship Id="rId4" Type="http://schemas.openxmlformats.org/officeDocument/2006/relationships/image" Target="../media/image27.jpg"/></Relationships>
</file>

<file path=ppt/slides/_rels/slide7.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jp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jpg"/><Relationship Id="rId1" Type="http://schemas.openxmlformats.org/officeDocument/2006/relationships/slideLayout" Target="../slideLayouts/slideLayout7.xml"/><Relationship Id="rId4" Type="http://schemas.openxmlformats.org/officeDocument/2006/relationships/image" Target="../media/image34.jpg"/></Relationships>
</file>

<file path=ppt/slides/_rels/slide9.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7.xml"/><Relationship Id="rId4" Type="http://schemas.openxmlformats.org/officeDocument/2006/relationships/image" Target="../media/image3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 name="1 Título"/>
          <p:cNvSpPr>
            <a:spLocks noGrp="1"/>
          </p:cNvSpPr>
          <p:nvPr>
            <p:ph type="ctrTitle"/>
          </p:nvPr>
        </p:nvSpPr>
        <p:spPr>
          <a:xfrm>
            <a:off x="1691680" y="332656"/>
            <a:ext cx="7056784" cy="1728192"/>
          </a:xfrm>
        </p:spPr>
        <p:txBody>
          <a:bodyPr>
            <a:noAutofit/>
          </a:bodyPr>
          <a:lstStyle/>
          <a:p>
            <a:pPr>
              <a:lnSpc>
                <a:spcPct val="115000"/>
              </a:lnSpc>
              <a:spcAft>
                <a:spcPts val="0"/>
              </a:spcAft>
            </a:pPr>
            <a:r>
              <a:rPr lang="es-MX" sz="1800" b="1" dirty="0" smtClean="0">
                <a:solidFill>
                  <a:schemeClr val="bg1"/>
                </a:solidFill>
                <a:latin typeface="Calisto MT"/>
                <a:ea typeface="Calibri"/>
                <a:cs typeface="Times New Roman"/>
              </a:rPr>
              <a:t>AYUNTAMIENTO DE SAN PEDRO TLAQUEPAQUE</a:t>
            </a:r>
            <a:r>
              <a:rPr lang="es-MX" sz="1800" dirty="0" smtClean="0">
                <a:solidFill>
                  <a:schemeClr val="bg1"/>
                </a:solidFill>
                <a:ea typeface="Calibri"/>
                <a:cs typeface="Times New Roman"/>
              </a:rPr>
              <a:t/>
            </a:r>
            <a:br>
              <a:rPr lang="es-MX" sz="1800" dirty="0" smtClean="0">
                <a:solidFill>
                  <a:schemeClr val="bg1"/>
                </a:solidFill>
                <a:ea typeface="Calibri"/>
                <a:cs typeface="Times New Roman"/>
              </a:rPr>
            </a:br>
            <a:r>
              <a:rPr lang="es-MX" sz="1800" b="1" dirty="0" smtClean="0">
                <a:solidFill>
                  <a:schemeClr val="bg1"/>
                </a:solidFill>
                <a:latin typeface="Arial Narrow"/>
                <a:ea typeface="Calibri"/>
                <a:cs typeface="Times New Roman"/>
              </a:rPr>
              <a:t>GOBIERNO 2018 – 2021</a:t>
            </a:r>
            <a:br>
              <a:rPr lang="es-MX" sz="1800" b="1" dirty="0" smtClean="0">
                <a:solidFill>
                  <a:schemeClr val="bg1"/>
                </a:solidFill>
                <a:latin typeface="Arial Narrow"/>
                <a:ea typeface="Calibri"/>
                <a:cs typeface="Times New Roman"/>
              </a:rPr>
            </a:br>
            <a:r>
              <a:rPr lang="es-MX" sz="1800" b="1" dirty="0" smtClean="0">
                <a:solidFill>
                  <a:schemeClr val="bg1"/>
                </a:solidFill>
                <a:latin typeface="Arial Narrow"/>
                <a:ea typeface="Calibri"/>
                <a:cs typeface="Times New Roman"/>
              </a:rPr>
              <a:t/>
            </a:r>
            <a:br>
              <a:rPr lang="es-MX" sz="1800" b="1" dirty="0" smtClean="0">
                <a:solidFill>
                  <a:schemeClr val="bg1"/>
                </a:solidFill>
                <a:latin typeface="Arial Narrow"/>
                <a:ea typeface="Calibri"/>
                <a:cs typeface="Times New Roman"/>
              </a:rPr>
            </a:br>
            <a:r>
              <a:rPr lang="es-MX" sz="2400" b="1" dirty="0" smtClean="0">
                <a:solidFill>
                  <a:schemeClr val="bg1"/>
                </a:solidFill>
                <a:latin typeface="Baskerville Old Face" panose="02020602080505020303" pitchFamily="18" charset="0"/>
                <a:ea typeface="Calibri"/>
                <a:cs typeface="Times New Roman"/>
              </a:rPr>
              <a:t>Secretaria General</a:t>
            </a:r>
            <a:endParaRPr lang="es-MX" sz="2400" b="1" dirty="0">
              <a:solidFill>
                <a:schemeClr val="bg1"/>
              </a:solidFill>
              <a:latin typeface="Baskerville Old Face" panose="02020602080505020303" pitchFamily="18" charset="0"/>
              <a:ea typeface="Calibri"/>
              <a:cs typeface="Times New Roman"/>
            </a:endParaRPr>
          </a:p>
        </p:txBody>
      </p:sp>
      <p:pic>
        <p:nvPicPr>
          <p:cNvPr id="4" name="3 Imagen"/>
          <p:cNvPicPr>
            <a:picLocks noChangeAspect="1" noChangeArrowheads="1"/>
          </p:cNvPicPr>
          <p:nvPr/>
        </p:nvPicPr>
        <p:blipFill>
          <a:blip r:embed="rId2"/>
          <a:srcRect b="22656"/>
          <a:stretch>
            <a:fillRect/>
          </a:stretch>
        </p:blipFill>
        <p:spPr bwMode="auto">
          <a:xfrm rot="10800000">
            <a:off x="35102" y="116632"/>
            <a:ext cx="1901012" cy="1584176"/>
          </a:xfrm>
          <a:prstGeom prst="rect">
            <a:avLst/>
          </a:prstGeom>
          <a:noFill/>
        </p:spPr>
      </p:pic>
      <p:sp>
        <p:nvSpPr>
          <p:cNvPr id="5" name="4 Rectángulo"/>
          <p:cNvSpPr/>
          <p:nvPr/>
        </p:nvSpPr>
        <p:spPr>
          <a:xfrm>
            <a:off x="1475656" y="2564904"/>
            <a:ext cx="7056783" cy="2954655"/>
          </a:xfrm>
          <a:prstGeom prst="rect">
            <a:avLst/>
          </a:prstGeom>
        </p:spPr>
        <p:txBody>
          <a:bodyPr wrap="square">
            <a:spAutoFit/>
          </a:bodyPr>
          <a:lstStyle/>
          <a:p>
            <a:pPr lvl="0" algn="ctr" eaLnBrk="0" fontAlgn="base" hangingPunct="0">
              <a:spcBef>
                <a:spcPct val="0"/>
              </a:spcBef>
              <a:spcAft>
                <a:spcPct val="0"/>
              </a:spcAft>
            </a:pPr>
            <a:r>
              <a:rPr lang="es-MX" sz="2000" b="1" dirty="0" smtClean="0">
                <a:solidFill>
                  <a:schemeClr val="bg1"/>
                </a:solidFill>
                <a:latin typeface="Arial Unicode MS" pitchFamily="34" charset="-128"/>
                <a:ea typeface="Arial Unicode MS" pitchFamily="34" charset="-128"/>
                <a:cs typeface="Arial" pitchFamily="34" charset="0"/>
              </a:rPr>
              <a:t>Dirección de Delegaciones y Agencias Municipales</a:t>
            </a:r>
          </a:p>
          <a:p>
            <a:pPr lvl="0" algn="ctr" eaLnBrk="0" fontAlgn="base" hangingPunct="0">
              <a:spcBef>
                <a:spcPct val="0"/>
              </a:spcBef>
              <a:spcAft>
                <a:spcPct val="0"/>
              </a:spcAft>
            </a:pPr>
            <a:endParaRPr lang="es-MX" sz="2800" b="1" dirty="0" smtClean="0">
              <a:solidFill>
                <a:schemeClr val="bg1"/>
              </a:solidFill>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endParaRPr lang="es-MX" sz="2800" b="1" dirty="0">
              <a:solidFill>
                <a:schemeClr val="bg1"/>
              </a:solidFill>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sz="2000" b="1" dirty="0" smtClean="0">
                <a:solidFill>
                  <a:schemeClr val="bg1"/>
                </a:solidFill>
                <a:latin typeface="Arial Unicode MS" pitchFamily="34" charset="-128"/>
                <a:ea typeface="Arial Unicode MS" pitchFamily="34" charset="-128"/>
                <a:cs typeface="Arial" pitchFamily="34" charset="0"/>
              </a:rPr>
              <a:t>DELEGACIÓN MUNICIPAL LAS JUNTAS.</a:t>
            </a:r>
          </a:p>
          <a:p>
            <a:pPr lvl="0" algn="ctr" eaLnBrk="0" fontAlgn="base" hangingPunct="0">
              <a:spcBef>
                <a:spcPct val="0"/>
              </a:spcBef>
              <a:spcAft>
                <a:spcPct val="0"/>
              </a:spcAft>
            </a:pPr>
            <a:endParaRPr lang="es-MX" sz="2000" b="1" dirty="0" smtClean="0">
              <a:solidFill>
                <a:schemeClr val="bg1"/>
              </a:solidFill>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endParaRPr lang="es-MX" sz="2000" b="1" dirty="0" smtClean="0">
              <a:solidFill>
                <a:schemeClr val="bg1"/>
              </a:solidFill>
              <a:latin typeface="Arial Unicode MS" pitchFamily="34" charset="-128"/>
              <a:ea typeface="Arial Unicode MS" pitchFamily="34" charset="-128"/>
              <a:cs typeface="Arial" pitchFamily="34" charset="0"/>
            </a:endParaRPr>
          </a:p>
          <a:p>
            <a:pPr lvl="0" algn="ctr" eaLnBrk="0" fontAlgn="base" hangingPunct="0">
              <a:spcBef>
                <a:spcPct val="0"/>
              </a:spcBef>
              <a:spcAft>
                <a:spcPct val="0"/>
              </a:spcAft>
            </a:pPr>
            <a:r>
              <a:rPr lang="es-MX" sz="1600" b="1" dirty="0" smtClean="0">
                <a:solidFill>
                  <a:schemeClr val="bg1"/>
                </a:solidFill>
                <a:latin typeface="Arial Unicode MS" pitchFamily="34" charset="-128"/>
                <a:ea typeface="Arial Unicode MS" pitchFamily="34" charset="-128"/>
                <a:cs typeface="Arial" pitchFamily="34" charset="0"/>
              </a:rPr>
              <a:t>   INFORME DE ACTIVIDADES</a:t>
            </a:r>
          </a:p>
          <a:p>
            <a:pPr lvl="0" algn="ctr" eaLnBrk="0" fontAlgn="base" hangingPunct="0">
              <a:spcBef>
                <a:spcPct val="0"/>
              </a:spcBef>
              <a:spcAft>
                <a:spcPct val="0"/>
              </a:spcAft>
            </a:pPr>
            <a:r>
              <a:rPr lang="es-MX" sz="1600" b="1" dirty="0" smtClean="0">
                <a:solidFill>
                  <a:schemeClr val="bg1"/>
                </a:solidFill>
                <a:latin typeface="Arial Unicode MS" pitchFamily="34" charset="-128"/>
                <a:ea typeface="Arial Unicode MS" pitchFamily="34" charset="-128"/>
                <a:cs typeface="Arial" pitchFamily="34" charset="0"/>
              </a:rPr>
              <a:t>DICIEMBRE-2019</a:t>
            </a:r>
            <a:endParaRPr lang="es-MX" sz="1600" b="1" dirty="0" smtClean="0">
              <a:solidFill>
                <a:schemeClr val="bg1"/>
              </a:solidFill>
              <a:latin typeface="Arial" pitchFamily="34" charset="0"/>
              <a:cs typeface="Arial" pitchFamily="34" charset="0"/>
            </a:endParaRPr>
          </a:p>
          <a:p>
            <a:pPr lvl="0" algn="ctr" eaLnBrk="0" fontAlgn="base" hangingPunct="0">
              <a:spcBef>
                <a:spcPct val="0"/>
              </a:spcBef>
              <a:spcAft>
                <a:spcPct val="0"/>
              </a:spcAft>
            </a:pPr>
            <a:endParaRPr lang="es-MX" b="1" dirty="0" smtClean="0">
              <a:solidFill>
                <a:schemeClr val="bg1"/>
              </a:solidFill>
              <a:latin typeface="Arial Unicode MS" pitchFamily="34" charset="-128"/>
              <a:ea typeface="Arial Unicode MS" pitchFamily="34" charset="-128"/>
              <a:cs typeface="Arial" pitchFamily="34" charset="0"/>
            </a:endParaRPr>
          </a:p>
        </p:txBody>
      </p:sp>
      <p:sp useBgFill="1">
        <p:nvSpPr>
          <p:cNvPr id="6" name="1 Título"/>
          <p:cNvSpPr txBox="1">
            <a:spLocks/>
          </p:cNvSpPr>
          <p:nvPr/>
        </p:nvSpPr>
        <p:spPr>
          <a:xfrm>
            <a:off x="1677070" y="306966"/>
            <a:ext cx="7056784" cy="1728192"/>
          </a:xfrm>
          <a:prstGeom prst="rect">
            <a:avLst/>
          </a:prstGeom>
          <a:effectLst>
            <a:outerShdw blurRad="25400" dir="17880000">
              <a:srgbClr val="000000">
                <a:alpha val="46000"/>
              </a:srgbClr>
            </a:outerShdw>
          </a:effectLst>
        </p:spPr>
        <p:txBody>
          <a:bodyPr vert="horz" lIns="91440" tIns="45720" rIns="91440" bIns="45720" rtlCol="0" anchor="b">
            <a:noAutofit/>
          </a:bodyPr>
          <a:lstStyle>
            <a:lvl1pPr algn="ctr" defTabSz="457200" rtl="0" eaLnBrk="1" latinLnBrk="0" hangingPunct="1">
              <a:spcBef>
                <a:spcPct val="0"/>
              </a:spcBef>
              <a:buNone/>
              <a:defRPr sz="5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115000"/>
              </a:lnSpc>
            </a:pPr>
            <a:r>
              <a:rPr lang="es-MX" sz="1800" b="1" smtClean="0">
                <a:solidFill>
                  <a:schemeClr val="bg1"/>
                </a:solidFill>
                <a:latin typeface="Calisto MT"/>
                <a:ea typeface="Calibri"/>
                <a:cs typeface="Times New Roman"/>
              </a:rPr>
              <a:t>AYUNTAMIENTO DE SAN PEDRO TLAQUEPAQUE</a:t>
            </a:r>
            <a:r>
              <a:rPr lang="es-MX" sz="1800" smtClean="0">
                <a:solidFill>
                  <a:schemeClr val="bg1"/>
                </a:solidFill>
                <a:ea typeface="Calibri"/>
                <a:cs typeface="Times New Roman"/>
              </a:rPr>
              <a:t/>
            </a:r>
            <a:br>
              <a:rPr lang="es-MX" sz="1800" smtClean="0">
                <a:solidFill>
                  <a:schemeClr val="bg1"/>
                </a:solidFill>
                <a:ea typeface="Calibri"/>
                <a:cs typeface="Times New Roman"/>
              </a:rPr>
            </a:br>
            <a:r>
              <a:rPr lang="es-MX" sz="1800" b="1" smtClean="0">
                <a:solidFill>
                  <a:schemeClr val="bg1"/>
                </a:solidFill>
                <a:latin typeface="Arial Narrow"/>
                <a:ea typeface="Calibri"/>
                <a:cs typeface="Times New Roman"/>
              </a:rPr>
              <a:t>GOBIERNO 2018 – 2021</a:t>
            </a:r>
            <a:br>
              <a:rPr lang="es-MX" sz="1800" b="1" smtClean="0">
                <a:solidFill>
                  <a:schemeClr val="bg1"/>
                </a:solidFill>
                <a:latin typeface="Arial Narrow"/>
                <a:ea typeface="Calibri"/>
                <a:cs typeface="Times New Roman"/>
              </a:rPr>
            </a:br>
            <a:r>
              <a:rPr lang="es-MX" sz="1800" b="1" smtClean="0">
                <a:solidFill>
                  <a:schemeClr val="bg1"/>
                </a:solidFill>
                <a:latin typeface="Arial Narrow"/>
                <a:ea typeface="Calibri"/>
                <a:cs typeface="Times New Roman"/>
              </a:rPr>
              <a:t/>
            </a:r>
            <a:br>
              <a:rPr lang="es-MX" sz="1800" b="1" smtClean="0">
                <a:solidFill>
                  <a:schemeClr val="bg1"/>
                </a:solidFill>
                <a:latin typeface="Arial Narrow"/>
                <a:ea typeface="Calibri"/>
                <a:cs typeface="Times New Roman"/>
              </a:rPr>
            </a:br>
            <a:r>
              <a:rPr lang="es-MX" sz="2400" b="1" smtClean="0">
                <a:solidFill>
                  <a:schemeClr val="bg1"/>
                </a:solidFill>
                <a:latin typeface="Baskerville Old Face" panose="02020602080505020303" pitchFamily="18" charset="0"/>
                <a:ea typeface="Calibri"/>
                <a:cs typeface="Times New Roman"/>
              </a:rPr>
              <a:t>Secretaria General</a:t>
            </a:r>
            <a:endParaRPr lang="es-MX" sz="2400" b="1" dirty="0">
              <a:solidFill>
                <a:schemeClr val="bg1"/>
              </a:solidFill>
              <a:latin typeface="Baskerville Old Face" panose="02020602080505020303" pitchFamily="18" charset="0"/>
              <a:ea typeface="Calibri"/>
              <a:cs typeface="Times New Roman"/>
            </a:endParaRPr>
          </a:p>
        </p:txBody>
      </p:sp>
      <p:pic>
        <p:nvPicPr>
          <p:cNvPr id="7" name="6 Imagen"/>
          <p:cNvPicPr>
            <a:picLocks noChangeAspect="1" noChangeArrowheads="1"/>
          </p:cNvPicPr>
          <p:nvPr/>
        </p:nvPicPr>
        <p:blipFill>
          <a:blip r:embed="rId2"/>
          <a:srcRect b="22656"/>
          <a:stretch>
            <a:fillRect/>
          </a:stretch>
        </p:blipFill>
        <p:spPr bwMode="auto">
          <a:xfrm rot="10800000">
            <a:off x="35102" y="116633"/>
            <a:ext cx="1901012" cy="1584176"/>
          </a:xfrm>
          <a:prstGeom prst="rect">
            <a:avLst/>
          </a:prstGeom>
          <a:noFill/>
        </p:spPr>
      </p:pic>
    </p:spTree>
    <p:extLst>
      <p:ext uri="{BB962C8B-B14F-4D97-AF65-F5344CB8AC3E}">
        <p14:creationId xmlns:p14="http://schemas.microsoft.com/office/powerpoint/2010/main" val="237407419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4085" y="1268760"/>
            <a:ext cx="2670043" cy="2276872"/>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38473" y="1268760"/>
            <a:ext cx="2765975" cy="2276872"/>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15207" y="3714210"/>
            <a:ext cx="2747797" cy="2451094"/>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37312" y="3681074"/>
            <a:ext cx="2767136" cy="2484230"/>
          </a:xfrm>
          <a:prstGeom prst="rect">
            <a:avLst/>
          </a:prstGeom>
        </p:spPr>
      </p:pic>
      <p:sp>
        <p:nvSpPr>
          <p:cNvPr id="9" name="CuadroTexto 8"/>
          <p:cNvSpPr txBox="1"/>
          <p:nvPr/>
        </p:nvSpPr>
        <p:spPr>
          <a:xfrm>
            <a:off x="467544" y="1412776"/>
            <a:ext cx="2445972" cy="2800767"/>
          </a:xfrm>
          <a:prstGeom prst="rect">
            <a:avLst/>
          </a:prstGeom>
          <a:noFill/>
        </p:spPr>
        <p:txBody>
          <a:bodyPr wrap="square" rtlCol="0">
            <a:spAutoFit/>
          </a:bodyPr>
          <a:lstStyle/>
          <a:p>
            <a:pPr marL="342900" indent="-342900" algn="ctr">
              <a:buAutoNum type="arabicPlain" startAt="6"/>
            </a:pPr>
            <a:r>
              <a:rPr lang="es-MX" sz="1600" dirty="0" smtClean="0">
                <a:solidFill>
                  <a:schemeClr val="bg1"/>
                </a:solidFill>
              </a:rPr>
              <a:t>DICIEMBRE 2019</a:t>
            </a:r>
          </a:p>
          <a:p>
            <a:pPr algn="ctr"/>
            <a:endParaRPr lang="es-MX" sz="1600" dirty="0" smtClean="0">
              <a:solidFill>
                <a:schemeClr val="bg1"/>
              </a:solidFill>
            </a:endParaRPr>
          </a:p>
          <a:p>
            <a:pPr algn="ctr"/>
            <a:endParaRPr lang="es-MX" sz="1600" dirty="0" smtClean="0">
              <a:solidFill>
                <a:schemeClr val="bg1"/>
              </a:solidFill>
            </a:endParaRPr>
          </a:p>
          <a:p>
            <a:pPr algn="ctr"/>
            <a:r>
              <a:rPr lang="es-MX" sz="1600" dirty="0" smtClean="0">
                <a:solidFill>
                  <a:schemeClr val="bg1"/>
                </a:solidFill>
              </a:rPr>
              <a:t>VISITA EN LA COLONIA LA MICAELITA  EN LA CALLE SANTA LUCIA PARA REVISION PARA LA PROXIMA  ENTREGA DE LA OBRA.</a:t>
            </a:r>
            <a:endParaRPr lang="es-MX" sz="1600" dirty="0">
              <a:solidFill>
                <a:schemeClr val="bg1"/>
              </a:solidFill>
            </a:endParaRPr>
          </a:p>
        </p:txBody>
      </p:sp>
    </p:spTree>
    <p:extLst>
      <p:ext uri="{BB962C8B-B14F-4D97-AF65-F5344CB8AC3E}">
        <p14:creationId xmlns:p14="http://schemas.microsoft.com/office/powerpoint/2010/main" val="1120132264"/>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15816" y="1123387"/>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5" name="CuadroTexto 4"/>
          <p:cNvSpPr txBox="1"/>
          <p:nvPr/>
        </p:nvSpPr>
        <p:spPr>
          <a:xfrm>
            <a:off x="539552" y="1159096"/>
            <a:ext cx="2376264" cy="4708981"/>
          </a:xfrm>
          <a:prstGeom prst="rect">
            <a:avLst/>
          </a:prstGeom>
          <a:noFill/>
        </p:spPr>
        <p:txBody>
          <a:bodyPr wrap="square" rtlCol="0">
            <a:spAutoFit/>
          </a:bodyPr>
          <a:lstStyle/>
          <a:p>
            <a:pPr algn="ctr"/>
            <a:r>
              <a:rPr lang="es-MX" sz="1200" dirty="0" smtClean="0">
                <a:solidFill>
                  <a:schemeClr val="bg1"/>
                </a:solidFill>
              </a:rPr>
              <a:t>9 DE DICIEMBRE 2019</a:t>
            </a:r>
          </a:p>
          <a:p>
            <a:pPr algn="ctr"/>
            <a:endParaRPr lang="es-MX" sz="1200" dirty="0" smtClean="0">
              <a:solidFill>
                <a:schemeClr val="bg1"/>
              </a:solidFill>
            </a:endParaRPr>
          </a:p>
          <a:p>
            <a:pPr algn="ctr"/>
            <a:endParaRPr lang="es-MX" sz="1200" dirty="0">
              <a:solidFill>
                <a:schemeClr val="bg1"/>
              </a:solidFill>
            </a:endParaRPr>
          </a:p>
          <a:p>
            <a:pPr algn="ctr"/>
            <a:r>
              <a:rPr lang="es-MX" sz="1200" dirty="0" smtClean="0">
                <a:solidFill>
                  <a:schemeClr val="bg1"/>
                </a:solidFill>
              </a:rPr>
              <a:t>REUNION EN LA CALLE SANTA JULIA CON VECINOS DE LA COLONIA EL CAMPESINO Y LA MICAELITA PREVIA A LA INAGURACION DE LA CALLE,CON UN HORARIO DE 7:0O P.M. A 8:00 P.M. ASISTIERON 150 PERSONAS</a:t>
            </a:r>
          </a:p>
          <a:p>
            <a:pPr algn="ctr"/>
            <a:endParaRPr lang="es-MX" sz="1200" dirty="0">
              <a:solidFill>
                <a:schemeClr val="bg1"/>
              </a:solidFill>
            </a:endParaRPr>
          </a:p>
          <a:p>
            <a:pPr algn="ctr"/>
            <a:r>
              <a:rPr lang="es-MX" sz="1200" dirty="0" smtClean="0">
                <a:solidFill>
                  <a:schemeClr val="bg1"/>
                </a:solidFill>
              </a:rPr>
              <a:t> TAMBIEN HUBO REUNION EN CALLE MOCTEZUMA EN LA COLONIA LAS JUNTAS CON LOS VECINOS DE LA COLONIA PARA VER DETALLES DE LA POSADA QUE SE LLEVARA CABO E LDIA MIERCOLES 11 DE DICIEMBRE CON UN HORARIO DE 8:00 A 9:00 P.M. ASISTIERON AL REDEDOR DE 120 PERSONAS.</a:t>
            </a:r>
            <a:endParaRPr lang="es-MX" sz="1200" dirty="0">
              <a:solidFill>
                <a:schemeClr val="bg1"/>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6016" y="1217281"/>
            <a:ext cx="3942184" cy="2510898"/>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861307" y="3850118"/>
            <a:ext cx="3923928" cy="2329367"/>
          </a:xfrm>
          <a:prstGeom prst="rect">
            <a:avLst/>
          </a:prstGeom>
        </p:spPr>
      </p:pic>
    </p:spTree>
    <p:extLst>
      <p:ext uri="{BB962C8B-B14F-4D97-AF65-F5344CB8AC3E}">
        <p14:creationId xmlns:p14="http://schemas.microsoft.com/office/powerpoint/2010/main" val="69730033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5" name="CuadroTexto 4"/>
          <p:cNvSpPr txBox="1"/>
          <p:nvPr/>
        </p:nvSpPr>
        <p:spPr>
          <a:xfrm>
            <a:off x="539552" y="1159096"/>
            <a:ext cx="2376264" cy="3416320"/>
          </a:xfrm>
          <a:prstGeom prst="rect">
            <a:avLst/>
          </a:prstGeom>
          <a:noFill/>
        </p:spPr>
        <p:txBody>
          <a:bodyPr wrap="square" rtlCol="0">
            <a:spAutoFit/>
          </a:bodyPr>
          <a:lstStyle/>
          <a:p>
            <a:pPr algn="ctr"/>
            <a:endParaRPr lang="es-MX" sz="1200" dirty="0" smtClean="0">
              <a:solidFill>
                <a:schemeClr val="bg1"/>
              </a:solidFill>
            </a:endParaRPr>
          </a:p>
          <a:p>
            <a:pPr algn="ctr"/>
            <a:endParaRPr lang="es-MX" sz="1200" dirty="0">
              <a:solidFill>
                <a:schemeClr val="bg1"/>
              </a:solidFill>
            </a:endParaRPr>
          </a:p>
          <a:p>
            <a:pPr algn="ctr"/>
            <a:r>
              <a:rPr lang="es-MX" sz="1200" dirty="0" smtClean="0">
                <a:solidFill>
                  <a:schemeClr val="bg1"/>
                </a:solidFill>
              </a:rPr>
              <a:t>9 DE DICIEMBRE 2019</a:t>
            </a:r>
          </a:p>
          <a:p>
            <a:pPr algn="ctr"/>
            <a:endParaRPr lang="es-MX" sz="1200" dirty="0" smtClean="0">
              <a:solidFill>
                <a:schemeClr val="bg1"/>
              </a:solidFill>
            </a:endParaRPr>
          </a:p>
          <a:p>
            <a:pPr algn="ctr"/>
            <a:endParaRPr lang="es-MX" sz="1200" dirty="0">
              <a:solidFill>
                <a:schemeClr val="bg1"/>
              </a:solidFill>
            </a:endParaRPr>
          </a:p>
          <a:p>
            <a:pPr algn="ctr"/>
            <a:endParaRPr lang="es-MX" sz="1200" dirty="0">
              <a:solidFill>
                <a:schemeClr val="bg1"/>
              </a:solidFill>
            </a:endParaRPr>
          </a:p>
          <a:p>
            <a:pPr algn="ctr"/>
            <a:r>
              <a:rPr lang="es-MX" sz="1200" dirty="0" smtClean="0">
                <a:solidFill>
                  <a:schemeClr val="bg1"/>
                </a:solidFill>
              </a:rPr>
              <a:t>REUNION EN CALLE MOCTEZUMA EN LA COLONIA LAS JUNTAS CON LOS VECINOS DE LA COLONIA PARA VER DETALLES DE LA POSADA QUE SE LLEVARA CABO E LDIA MIERCOLES 11 DE DICIEMBRE CON UN HORARIO DE 8:00 A 9:00 P.M. ASISTIERON AL REDEDOR DE 120 PERSONAS.</a:t>
            </a:r>
            <a:endParaRPr lang="es-MX" sz="1200" dirty="0">
              <a:solidFill>
                <a:schemeClr val="bg1"/>
              </a:solidFill>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95936" y="1772816"/>
            <a:ext cx="3757828" cy="3417436"/>
          </a:xfrm>
          <a:prstGeom prst="rect">
            <a:avLst/>
          </a:prstGeom>
        </p:spPr>
      </p:pic>
    </p:spTree>
    <p:extLst>
      <p:ext uri="{BB962C8B-B14F-4D97-AF65-F5344CB8AC3E}">
        <p14:creationId xmlns:p14="http://schemas.microsoft.com/office/powerpoint/2010/main" val="160106705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5" name="CuadroTexto 4"/>
          <p:cNvSpPr txBox="1"/>
          <p:nvPr/>
        </p:nvSpPr>
        <p:spPr>
          <a:xfrm>
            <a:off x="611560" y="1340768"/>
            <a:ext cx="2160240" cy="3785652"/>
          </a:xfrm>
          <a:prstGeom prst="rect">
            <a:avLst/>
          </a:prstGeom>
          <a:noFill/>
        </p:spPr>
        <p:txBody>
          <a:bodyPr wrap="square" rtlCol="0">
            <a:spAutoFit/>
          </a:bodyPr>
          <a:lstStyle/>
          <a:p>
            <a:pPr algn="ctr"/>
            <a:r>
              <a:rPr lang="es-MX" sz="1600" dirty="0" smtClean="0">
                <a:solidFill>
                  <a:schemeClr val="bg1"/>
                </a:solidFill>
              </a:rPr>
              <a:t>10 DE DICIEMBRE 2019</a:t>
            </a:r>
          </a:p>
          <a:p>
            <a:pPr algn="ctr"/>
            <a:endParaRPr lang="es-MX" sz="1600" dirty="0" smtClean="0">
              <a:solidFill>
                <a:schemeClr val="bg1"/>
              </a:solidFill>
            </a:endParaRPr>
          </a:p>
          <a:p>
            <a:pPr algn="ctr"/>
            <a:endParaRPr lang="es-MX" sz="1600" dirty="0">
              <a:solidFill>
                <a:schemeClr val="bg1"/>
              </a:solidFill>
            </a:endParaRPr>
          </a:p>
          <a:p>
            <a:pPr algn="ctr"/>
            <a:r>
              <a:rPr lang="es-MX" sz="1600" dirty="0" smtClean="0">
                <a:solidFill>
                  <a:schemeClr val="bg1"/>
                </a:solidFill>
              </a:rPr>
              <a:t>INAGURACION DE LA CALLE  SANTA JULIA EN LA COLONIA EL CAMPESINO Y LA  MICAELITA CON UN HORARIO DE 9;00 A.M. A 11;30 A.M. ASISITIERON AL REDEDOR DE 200 PERSONAS</a:t>
            </a:r>
            <a:endParaRPr lang="es-MX" sz="1600" dirty="0">
              <a:solidFill>
                <a:schemeClr val="bg1"/>
              </a:solidFill>
            </a:endParaRPr>
          </a:p>
        </p:txBody>
      </p:sp>
      <p:pic>
        <p:nvPicPr>
          <p:cNvPr id="6" name="Imagen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9912" y="1124744"/>
            <a:ext cx="4104456" cy="244037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84168" y="3709136"/>
            <a:ext cx="2568958" cy="2428784"/>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39" y="3565120"/>
            <a:ext cx="2912669" cy="2572800"/>
          </a:xfrm>
          <a:prstGeom prst="rect">
            <a:avLst/>
          </a:prstGeom>
        </p:spPr>
      </p:pic>
    </p:spTree>
    <p:extLst>
      <p:ext uri="{BB962C8B-B14F-4D97-AF65-F5344CB8AC3E}">
        <p14:creationId xmlns:p14="http://schemas.microsoft.com/office/powerpoint/2010/main" val="166110162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12160" y="1268760"/>
            <a:ext cx="2392362" cy="3196475"/>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926160" y="1104433"/>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3" name="CuadroTexto 2"/>
          <p:cNvSpPr txBox="1"/>
          <p:nvPr/>
        </p:nvSpPr>
        <p:spPr>
          <a:xfrm>
            <a:off x="656382" y="1484784"/>
            <a:ext cx="2016224" cy="3693319"/>
          </a:xfrm>
          <a:prstGeom prst="rect">
            <a:avLst/>
          </a:prstGeom>
          <a:noFill/>
        </p:spPr>
        <p:txBody>
          <a:bodyPr wrap="square" rtlCol="0">
            <a:spAutoFit/>
          </a:bodyPr>
          <a:lstStyle/>
          <a:p>
            <a:pPr algn="ctr"/>
            <a:r>
              <a:rPr lang="es-MX" dirty="0" smtClean="0">
                <a:solidFill>
                  <a:schemeClr val="bg1"/>
                </a:solidFill>
              </a:rPr>
              <a:t>18,19,20 DICIEMBRE</a:t>
            </a:r>
          </a:p>
          <a:p>
            <a:pPr algn="ctr"/>
            <a:endParaRPr lang="es-MX" dirty="0">
              <a:solidFill>
                <a:schemeClr val="bg1"/>
              </a:solidFill>
            </a:endParaRPr>
          </a:p>
          <a:p>
            <a:pPr algn="ctr"/>
            <a:endParaRPr lang="es-MX" dirty="0" smtClean="0">
              <a:solidFill>
                <a:schemeClr val="bg1"/>
              </a:solidFill>
            </a:endParaRPr>
          </a:p>
          <a:p>
            <a:pPr algn="ctr"/>
            <a:r>
              <a:rPr lang="es-MX" dirty="0" smtClean="0">
                <a:solidFill>
                  <a:schemeClr val="bg1"/>
                </a:solidFill>
              </a:rPr>
              <a:t> VISITA A COLONIAS PARA CONSULTA CIUDADANA CON UN HORARIO DE 9:00 A.M. A 3:00 P.M.</a:t>
            </a:r>
            <a:endParaRPr lang="es-MX" dirty="0">
              <a:solidFill>
                <a:schemeClr val="bg1"/>
              </a:solidFill>
            </a:endParaRPr>
          </a:p>
        </p:txBody>
      </p:sp>
      <p:sp>
        <p:nvSpPr>
          <p:cNvPr id="7" name="3 Marcador de contenido"/>
          <p:cNvSpPr txBox="1">
            <a:spLocks/>
          </p:cNvSpPr>
          <p:nvPr/>
        </p:nvSpPr>
        <p:spPr>
          <a:xfrm>
            <a:off x="656382" y="1122725"/>
            <a:ext cx="2110597"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smtClean="0">
              <a:solidFill>
                <a:schemeClr val="tx1"/>
              </a:solidFill>
            </a:endParaRPr>
          </a:p>
          <a:p>
            <a:pPr marL="0" indent="0">
              <a:buFont typeface="Arial" pitchFamily="34" charset="0"/>
              <a:buNone/>
            </a:pPr>
            <a:endParaRPr lang="es-MX" sz="1600" dirty="0">
              <a:solidFill>
                <a:schemeClr val="tx1"/>
              </a:solidFill>
            </a:endParaRPr>
          </a:p>
          <a:p>
            <a:pPr marL="0" indent="0">
              <a:buFont typeface="Arial" pitchFamily="34" charset="0"/>
              <a:buNone/>
            </a:pPr>
            <a:endParaRPr lang="es-MX" sz="1600" dirty="0" smtClean="0">
              <a:solidFill>
                <a:schemeClr val="tx1"/>
              </a:solidFill>
            </a:endParaRPr>
          </a:p>
          <a:p>
            <a:pPr marL="0" indent="0">
              <a:buFont typeface="Arial" pitchFamily="34" charset="0"/>
              <a:buNone/>
            </a:pPr>
            <a:endParaRPr lang="es-MX" sz="1600" dirty="0">
              <a:solidFill>
                <a:schemeClr val="tx1"/>
              </a:solidFill>
            </a:endParaRPr>
          </a:p>
          <a:p>
            <a:pPr marL="0" indent="0">
              <a:buFont typeface="Arial" pitchFamily="34" charset="0"/>
              <a:buNone/>
            </a:pPr>
            <a:endParaRPr lang="es-MX" sz="1600" dirty="0" smtClean="0">
              <a:solidFill>
                <a:schemeClr val="tx1"/>
              </a:solidFill>
            </a:endParaRPr>
          </a:p>
          <a:p>
            <a:pPr marL="0" indent="0">
              <a:buFont typeface="Arial" pitchFamily="34" charset="0"/>
              <a:buNone/>
            </a:pPr>
            <a:endParaRPr lang="es-MX" sz="1600" dirty="0">
              <a:solidFill>
                <a:schemeClr val="tx1"/>
              </a:solidFill>
            </a:endParaRPr>
          </a:p>
          <a:p>
            <a:pPr marL="0" indent="0">
              <a:buFont typeface="Arial" pitchFamily="34" charset="0"/>
              <a:buNone/>
            </a:pPr>
            <a:endParaRPr lang="es-MX" sz="1600" dirty="0" smtClean="0">
              <a:solidFill>
                <a:schemeClr val="tx1"/>
              </a:solidFill>
            </a:endParaRPr>
          </a:p>
          <a:p>
            <a:pPr marL="0" indent="0">
              <a:buFont typeface="Arial" pitchFamily="34" charset="0"/>
              <a:buNone/>
            </a:pPr>
            <a:endParaRPr lang="es-MX" sz="1600" dirty="0">
              <a:solidFill>
                <a:schemeClr val="tx1"/>
              </a:solidFill>
            </a:endParaRPr>
          </a:p>
          <a:p>
            <a:pPr marL="0" indent="0">
              <a:buFont typeface="Arial" pitchFamily="34" charset="0"/>
              <a:buNone/>
            </a:pPr>
            <a:endParaRPr lang="es-MX" sz="1600" dirty="0" smtClean="0">
              <a:solidFill>
                <a:schemeClr val="tx1"/>
              </a:solidFill>
            </a:endParaRPr>
          </a:p>
          <a:p>
            <a:pPr marL="0" indent="0">
              <a:buFont typeface="Arial" pitchFamily="34" charset="0"/>
              <a:buNone/>
            </a:pPr>
            <a:endParaRPr lang="es-MX" sz="1600" dirty="0">
              <a:solidFill>
                <a:schemeClr val="tx1"/>
              </a:solidFill>
            </a:endParaRPr>
          </a:p>
          <a:p>
            <a:pPr marL="0" indent="0">
              <a:buFont typeface="Arial" pitchFamily="34" charset="0"/>
              <a:buNone/>
            </a:pPr>
            <a:endParaRPr lang="es-MX" sz="1600" dirty="0" smtClean="0">
              <a:solidFill>
                <a:schemeClr val="tx1"/>
              </a:solidFill>
            </a:endParaRPr>
          </a:p>
          <a:p>
            <a:pPr marL="0" indent="0" algn="ctr">
              <a:buFont typeface="Arial" pitchFamily="34" charset="0"/>
              <a:buNone/>
            </a:pPr>
            <a:r>
              <a:rPr lang="es-MX" sz="1600" dirty="0" smtClean="0">
                <a:solidFill>
                  <a:schemeClr val="bg1"/>
                </a:solidFill>
              </a:rPr>
              <a:t>ASISTEN 40 PERSONAS</a:t>
            </a:r>
            <a:endParaRPr lang="es-MX" sz="1600" dirty="0">
              <a:solidFill>
                <a:schemeClr val="tx1"/>
              </a:solidFill>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4269" y="1277246"/>
            <a:ext cx="2350818" cy="3140968"/>
          </a:xfrm>
          <a:prstGeom prst="rect">
            <a:avLst/>
          </a:prstGeom>
        </p:spPr>
      </p:pic>
    </p:spTree>
    <p:extLst>
      <p:ext uri="{BB962C8B-B14F-4D97-AF65-F5344CB8AC3E}">
        <p14:creationId xmlns:p14="http://schemas.microsoft.com/office/powerpoint/2010/main" val="239496113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2"/>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a:t>4</a:t>
            </a:r>
            <a:r>
              <a:rPr lang="es-MX" sz="1600" b="1" dirty="0" smtClean="0"/>
              <a:t>.-   BRIGADAS DE MANTENIMIENTO Y RECUPERACION DE ESPACION PUBLICOS            </a:t>
            </a:r>
            <a:r>
              <a:rPr lang="es-MX" sz="1600" dirty="0" smtClean="0"/>
              <a:t>                                                                           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37312" y="1268760"/>
            <a:ext cx="2634259" cy="197569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5438" y="1268760"/>
            <a:ext cx="2634259" cy="197569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17371" y="3334481"/>
            <a:ext cx="3995936" cy="2758815"/>
          </a:xfrm>
          <a:prstGeom prst="rect">
            <a:avLst/>
          </a:prstGeom>
        </p:spPr>
      </p:pic>
      <p:sp>
        <p:nvSpPr>
          <p:cNvPr id="8" name="CuadroTexto 7"/>
          <p:cNvSpPr txBox="1"/>
          <p:nvPr/>
        </p:nvSpPr>
        <p:spPr>
          <a:xfrm>
            <a:off x="467545" y="1268760"/>
            <a:ext cx="2520278" cy="4216539"/>
          </a:xfrm>
          <a:prstGeom prst="rect">
            <a:avLst/>
          </a:prstGeom>
          <a:noFill/>
        </p:spPr>
        <p:txBody>
          <a:bodyPr wrap="square" rtlCol="0">
            <a:spAutoFit/>
          </a:bodyPr>
          <a:lstStyle/>
          <a:p>
            <a:pPr algn="ctr"/>
            <a:r>
              <a:rPr lang="es-MX" sz="1600" dirty="0" smtClean="0">
                <a:solidFill>
                  <a:schemeClr val="bg1"/>
                </a:solidFill>
              </a:rPr>
              <a:t>7 DE DICIEMBRE 2019</a:t>
            </a:r>
          </a:p>
          <a:p>
            <a:pPr algn="ctr"/>
            <a:endParaRPr lang="es-MX" dirty="0" smtClean="0">
              <a:solidFill>
                <a:schemeClr val="bg1"/>
              </a:solidFill>
            </a:endParaRPr>
          </a:p>
          <a:p>
            <a:pPr algn="ctr"/>
            <a:endParaRPr lang="es-MX" dirty="0" smtClean="0">
              <a:solidFill>
                <a:schemeClr val="bg1"/>
              </a:solidFill>
            </a:endParaRPr>
          </a:p>
          <a:p>
            <a:pPr algn="ctr"/>
            <a:r>
              <a:rPr lang="es-MX" dirty="0" smtClean="0">
                <a:solidFill>
                  <a:schemeClr val="bg1"/>
                </a:solidFill>
              </a:rPr>
              <a:t>LIMPIEZA  EN CALLE CARDENAL Y LAZARO CARDENAS (ENTRADA DE LAS JUNTAS) Y REHABILITACION DE BARDA EN LA ESCUELA HEROES DE NACOZARI CON UN HORARIO DE 8:00 A.M. A 12:00 P.M.</a:t>
            </a:r>
            <a:endParaRPr lang="es-MX" dirty="0">
              <a:solidFill>
                <a:schemeClr val="bg1"/>
              </a:solidFill>
            </a:endParaRPr>
          </a:p>
        </p:txBody>
      </p:sp>
    </p:spTree>
    <p:extLst>
      <p:ext uri="{BB962C8B-B14F-4D97-AF65-F5344CB8AC3E}">
        <p14:creationId xmlns:p14="http://schemas.microsoft.com/office/powerpoint/2010/main" val="8091682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2"/>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a:t>4</a:t>
            </a:r>
            <a:r>
              <a:rPr lang="es-MX" sz="1600" b="1" dirty="0" smtClean="0"/>
              <a:t>.-   BRIGADAS DE MANTENIMIENTO Y RECUPERACION DE ESPACION PUBLICOS            </a:t>
            </a:r>
            <a:r>
              <a:rPr lang="es-MX" sz="1600" dirty="0" smtClean="0"/>
              <a:t>                                                                           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728837" y="1202196"/>
            <a:ext cx="1816194" cy="2421592"/>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34649" y="1191764"/>
            <a:ext cx="1776276" cy="243202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13812" y="3728402"/>
            <a:ext cx="2610315" cy="2420888"/>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15267" y="1202197"/>
            <a:ext cx="1891939" cy="2421592"/>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50115" y="3699258"/>
            <a:ext cx="2694916" cy="2450032"/>
          </a:xfrm>
          <a:prstGeom prst="rect">
            <a:avLst/>
          </a:prstGeom>
        </p:spPr>
      </p:pic>
      <p:sp>
        <p:nvSpPr>
          <p:cNvPr id="10" name="CuadroTexto 9"/>
          <p:cNvSpPr txBox="1"/>
          <p:nvPr/>
        </p:nvSpPr>
        <p:spPr>
          <a:xfrm>
            <a:off x="467545" y="1844824"/>
            <a:ext cx="2421734" cy="2646878"/>
          </a:xfrm>
          <a:prstGeom prst="rect">
            <a:avLst/>
          </a:prstGeom>
          <a:noFill/>
        </p:spPr>
        <p:txBody>
          <a:bodyPr wrap="square" rtlCol="0">
            <a:spAutoFit/>
          </a:bodyPr>
          <a:lstStyle/>
          <a:p>
            <a:pPr algn="ctr"/>
            <a:r>
              <a:rPr lang="es-MX" dirty="0" smtClean="0">
                <a:solidFill>
                  <a:schemeClr val="bg1"/>
                </a:solidFill>
              </a:rPr>
              <a:t>11 DE DICIEMBRE DE  2019</a:t>
            </a:r>
          </a:p>
          <a:p>
            <a:pPr algn="ctr"/>
            <a:endParaRPr lang="es-MX" dirty="0">
              <a:solidFill>
                <a:schemeClr val="bg1"/>
              </a:solidFill>
            </a:endParaRPr>
          </a:p>
          <a:p>
            <a:pPr algn="ctr"/>
            <a:r>
              <a:rPr lang="es-MX" sz="1600" dirty="0" smtClean="0">
                <a:solidFill>
                  <a:schemeClr val="bg1"/>
                </a:solidFill>
              </a:rPr>
              <a:t>APOYO PARA LIMPIEZA EN LA CASA DE LA CULTURA CON UN HORARIO DE 9:30 A.M.A 10;30 A.M APROXIMADAMENTE</a:t>
            </a:r>
            <a:endParaRPr lang="es-MX" sz="1600" dirty="0">
              <a:solidFill>
                <a:schemeClr val="bg1"/>
              </a:solidFill>
            </a:endParaRPr>
          </a:p>
        </p:txBody>
      </p:sp>
    </p:spTree>
    <p:extLst>
      <p:ext uri="{BB962C8B-B14F-4D97-AF65-F5344CB8AC3E}">
        <p14:creationId xmlns:p14="http://schemas.microsoft.com/office/powerpoint/2010/main" val="179688731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2"/>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a:t>4</a:t>
            </a:r>
            <a:r>
              <a:rPr lang="es-MX" sz="1600" b="1" dirty="0" smtClean="0"/>
              <a:t>.-   BRIGADAS DE MANTENIMIENTO Y RECUPERACION DE ESPACION PUBLICOS            </a:t>
            </a:r>
            <a:r>
              <a:rPr lang="es-MX" sz="1600" dirty="0" smtClean="0"/>
              <a:t>                                                                           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97104" y="1268760"/>
            <a:ext cx="2411000" cy="2571050"/>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08104" y="1268760"/>
            <a:ext cx="3096344" cy="2571050"/>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01908" y="3932181"/>
            <a:ext cx="1758123" cy="2276872"/>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83485" y="3932181"/>
            <a:ext cx="1707654" cy="2276872"/>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781136" y="3932181"/>
            <a:ext cx="1815666" cy="2276872"/>
          </a:xfrm>
          <a:prstGeom prst="rect">
            <a:avLst/>
          </a:prstGeom>
        </p:spPr>
      </p:pic>
      <p:sp>
        <p:nvSpPr>
          <p:cNvPr id="10" name="CuadroTexto 9"/>
          <p:cNvSpPr txBox="1"/>
          <p:nvPr/>
        </p:nvSpPr>
        <p:spPr>
          <a:xfrm>
            <a:off x="467544" y="1412776"/>
            <a:ext cx="2437928" cy="3416320"/>
          </a:xfrm>
          <a:prstGeom prst="rect">
            <a:avLst/>
          </a:prstGeom>
          <a:noFill/>
        </p:spPr>
        <p:txBody>
          <a:bodyPr wrap="square" rtlCol="0">
            <a:spAutoFit/>
          </a:bodyPr>
          <a:lstStyle/>
          <a:p>
            <a:pPr algn="ctr"/>
            <a:endParaRPr lang="es-MX" dirty="0" smtClean="0">
              <a:solidFill>
                <a:schemeClr val="bg1"/>
              </a:solidFill>
            </a:endParaRPr>
          </a:p>
          <a:p>
            <a:pPr algn="ctr"/>
            <a:r>
              <a:rPr lang="es-MX" dirty="0" smtClean="0">
                <a:solidFill>
                  <a:schemeClr val="bg1"/>
                </a:solidFill>
              </a:rPr>
              <a:t>17 DE DICIEMBRE 2019</a:t>
            </a:r>
          </a:p>
          <a:p>
            <a:pPr algn="ctr"/>
            <a:endParaRPr lang="es-MX" dirty="0" smtClean="0">
              <a:solidFill>
                <a:schemeClr val="bg1"/>
              </a:solidFill>
            </a:endParaRPr>
          </a:p>
          <a:p>
            <a:pPr algn="ctr"/>
            <a:endParaRPr lang="es-MX" dirty="0">
              <a:solidFill>
                <a:schemeClr val="bg1"/>
              </a:solidFill>
            </a:endParaRPr>
          </a:p>
          <a:p>
            <a:pPr algn="ctr"/>
            <a:endParaRPr lang="es-MX" dirty="0">
              <a:solidFill>
                <a:schemeClr val="bg1"/>
              </a:solidFill>
            </a:endParaRPr>
          </a:p>
          <a:p>
            <a:pPr algn="ctr"/>
            <a:r>
              <a:rPr lang="es-MX" dirty="0" smtClean="0">
                <a:solidFill>
                  <a:schemeClr val="bg1"/>
                </a:solidFill>
              </a:rPr>
              <a:t>MANTENIMIENTO EN LA PLAZA PRINCIPAL DE LAS JUNTAS EN DONDE SE PINTAN LOS GRAFITIS </a:t>
            </a:r>
            <a:endParaRPr lang="es-MX" dirty="0">
              <a:solidFill>
                <a:schemeClr val="bg1"/>
              </a:solidFill>
            </a:endParaRPr>
          </a:p>
        </p:txBody>
      </p:sp>
    </p:spTree>
    <p:extLst>
      <p:ext uri="{BB962C8B-B14F-4D97-AF65-F5344CB8AC3E}">
        <p14:creationId xmlns:p14="http://schemas.microsoft.com/office/powerpoint/2010/main" val="20745319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576064"/>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600" b="1" dirty="0"/>
              <a:t> </a:t>
            </a:r>
            <a:r>
              <a:rPr lang="es-MX" sz="1400" b="1" dirty="0"/>
              <a:t>5.- APOYO A OTRAS </a:t>
            </a:r>
            <a:r>
              <a:rPr lang="es-MX" sz="1400" b="1" dirty="0" smtClean="0"/>
              <a:t>DEPENDENCIAS                                                            </a:t>
            </a:r>
            <a:r>
              <a:rPr lang="es-MX" sz="1400" dirty="0" smtClean="0"/>
              <a:t> </a:t>
            </a:r>
            <a:r>
              <a:rPr lang="es-MX" sz="1400" dirty="0"/>
              <a:t>DICIEMBRE </a:t>
            </a:r>
            <a:r>
              <a:rPr lang="es-MX" sz="1400" dirty="0" smtClean="0"/>
              <a:t>-2019</a:t>
            </a:r>
            <a:endParaRPr lang="es-MX" sz="1600" b="1" dirty="0"/>
          </a:p>
        </p:txBody>
      </p:sp>
      <p:sp>
        <p:nvSpPr>
          <p:cNvPr id="7" name="3 Marcador de contenido"/>
          <p:cNvSpPr txBox="1">
            <a:spLocks/>
          </p:cNvSpPr>
          <p:nvPr/>
        </p:nvSpPr>
        <p:spPr>
          <a:xfrm>
            <a:off x="467544" y="1124744"/>
            <a:ext cx="2448272"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sp>
        <p:nvSpPr>
          <p:cNvPr id="8" name="3 Marcador de contenido"/>
          <p:cNvSpPr txBox="1">
            <a:spLocks/>
          </p:cNvSpPr>
          <p:nvPr/>
        </p:nvSpPr>
        <p:spPr>
          <a:xfrm>
            <a:off x="2910327" y="1124744"/>
            <a:ext cx="576317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a:t>
            </a:r>
            <a:endParaRPr lang="es-MX" sz="1600" dirty="0">
              <a:solidFill>
                <a:schemeClr val="tx1"/>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6135" y="1268759"/>
            <a:ext cx="2717832" cy="2309987"/>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7240" y="1283873"/>
            <a:ext cx="2658807" cy="229487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47240" y="3769953"/>
            <a:ext cx="2659854" cy="2294874"/>
          </a:xfrm>
          <a:prstGeom prst="rect">
            <a:avLst/>
          </a:prstGeom>
        </p:spPr>
      </p:pic>
      <p:pic>
        <p:nvPicPr>
          <p:cNvPr id="6" name="Imagen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6135" y="3759396"/>
            <a:ext cx="2820297" cy="2294874"/>
          </a:xfrm>
          <a:prstGeom prst="rect">
            <a:avLst/>
          </a:prstGeom>
        </p:spPr>
      </p:pic>
      <p:sp>
        <p:nvSpPr>
          <p:cNvPr id="9" name="CuadroTexto 8"/>
          <p:cNvSpPr txBox="1"/>
          <p:nvPr/>
        </p:nvSpPr>
        <p:spPr>
          <a:xfrm>
            <a:off x="611561" y="1484784"/>
            <a:ext cx="2208678" cy="3447098"/>
          </a:xfrm>
          <a:prstGeom prst="rect">
            <a:avLst/>
          </a:prstGeom>
          <a:noFill/>
        </p:spPr>
        <p:txBody>
          <a:bodyPr wrap="square" rtlCol="0">
            <a:spAutoFit/>
          </a:bodyPr>
          <a:lstStyle/>
          <a:p>
            <a:r>
              <a:rPr lang="es-MX" sz="1400" dirty="0" smtClean="0">
                <a:solidFill>
                  <a:schemeClr val="bg1"/>
                </a:solidFill>
                <a:latin typeface="Arial" panose="020B0604020202020204" pitchFamily="34" charset="0"/>
                <a:cs typeface="Arial" panose="020B0604020202020204" pitchFamily="34" charset="0"/>
              </a:rPr>
              <a:t>4 DE DICIEMBRE 2019</a:t>
            </a:r>
          </a:p>
          <a:p>
            <a:pPr algn="ctr"/>
            <a:endParaRPr lang="es-MX" sz="1400" dirty="0" smtClean="0">
              <a:solidFill>
                <a:schemeClr val="bg1"/>
              </a:solidFill>
              <a:latin typeface="Arial" panose="020B0604020202020204" pitchFamily="34" charset="0"/>
              <a:cs typeface="Arial" panose="020B0604020202020204" pitchFamily="34" charset="0"/>
            </a:endParaRPr>
          </a:p>
          <a:p>
            <a:pPr algn="ctr"/>
            <a:endParaRPr lang="es-MX" sz="1400" dirty="0">
              <a:solidFill>
                <a:schemeClr val="bg1"/>
              </a:solidFill>
              <a:latin typeface="Arial" panose="020B0604020202020204" pitchFamily="34" charset="0"/>
              <a:cs typeface="Arial" panose="020B0604020202020204" pitchFamily="34" charset="0"/>
            </a:endParaRPr>
          </a:p>
          <a:p>
            <a:pPr algn="ctr"/>
            <a:r>
              <a:rPr lang="es-MX" sz="1600" dirty="0" smtClean="0">
                <a:solidFill>
                  <a:schemeClr val="bg1"/>
                </a:solidFill>
                <a:latin typeface="Arial" panose="020B0604020202020204" pitchFamily="34" charset="0"/>
                <a:cs typeface="Arial" panose="020B0604020202020204" pitchFamily="34" charset="0"/>
              </a:rPr>
              <a:t>APOYO DE TRASLADO A PERSONAL DE COMUNICACIÓN SOCIAL PARA LA REALIZACION DEL SPOT PARA EL AYUNTAMIENTO DE TLAQUEPAQUE ACUDIERON 10 PERSONAS.</a:t>
            </a:r>
            <a:endParaRPr lang="es-MX"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475220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14" name="Marcador de contenido 1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2987824" y="1268760"/>
            <a:ext cx="2392362" cy="1794271"/>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861352" y="1124511"/>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pic>
        <p:nvPicPr>
          <p:cNvPr id="15" name="Imagen 1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68160" y="3278822"/>
            <a:ext cx="2031690" cy="2708920"/>
          </a:xfrm>
          <a:prstGeom prst="rect">
            <a:avLst/>
          </a:prstGeom>
        </p:spPr>
      </p:pic>
      <p:pic>
        <p:nvPicPr>
          <p:cNvPr id="16" name="Imagen 15"/>
          <p:cNvPicPr>
            <a:picLocks noChangeAspect="1"/>
          </p:cNvPicPr>
          <p:nvPr/>
        </p:nvPicPr>
        <p:blipFill rotWithShape="1">
          <a:blip r:embed="rId4" cstate="print">
            <a:extLst>
              <a:ext uri="{28A0092B-C50C-407E-A947-70E740481C1C}">
                <a14:useLocalDpi xmlns:a14="http://schemas.microsoft.com/office/drawing/2010/main" val="0"/>
              </a:ext>
            </a:extLst>
          </a:blip>
          <a:srcRect t="23128" r="16394" b="24566"/>
          <a:stretch/>
        </p:blipFill>
        <p:spPr>
          <a:xfrm>
            <a:off x="6217224" y="1388180"/>
            <a:ext cx="1748066" cy="1944216"/>
          </a:xfrm>
          <a:prstGeom prst="rect">
            <a:avLst/>
          </a:prstGeom>
        </p:spPr>
      </p:pic>
      <p:pic>
        <p:nvPicPr>
          <p:cNvPr id="17" name="Imagen 16"/>
          <p:cNvPicPr>
            <a:picLocks noChangeAspect="1"/>
          </p:cNvPicPr>
          <p:nvPr/>
        </p:nvPicPr>
        <p:blipFill rotWithShape="1">
          <a:blip r:embed="rId5" cstate="print">
            <a:extLst>
              <a:ext uri="{28A0092B-C50C-407E-A947-70E740481C1C}">
                <a14:useLocalDpi xmlns:a14="http://schemas.microsoft.com/office/drawing/2010/main" val="0"/>
              </a:ext>
            </a:extLst>
          </a:blip>
          <a:srcRect t="20264" r="12737"/>
          <a:stretch/>
        </p:blipFill>
        <p:spPr>
          <a:xfrm>
            <a:off x="5451059" y="3596065"/>
            <a:ext cx="3170933" cy="2442343"/>
          </a:xfrm>
          <a:prstGeom prst="rect">
            <a:avLst/>
          </a:prstGeom>
        </p:spPr>
      </p:pic>
      <p:sp>
        <p:nvSpPr>
          <p:cNvPr id="18" name="3 Marcador de contenido"/>
          <p:cNvSpPr txBox="1">
            <a:spLocks/>
          </p:cNvSpPr>
          <p:nvPr/>
        </p:nvSpPr>
        <p:spPr>
          <a:xfrm>
            <a:off x="456584" y="1124511"/>
            <a:ext cx="2404768"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19" name="CuadroTexto 18"/>
          <p:cNvSpPr txBox="1"/>
          <p:nvPr/>
        </p:nvSpPr>
        <p:spPr>
          <a:xfrm>
            <a:off x="456584" y="1388180"/>
            <a:ext cx="2404768" cy="3785652"/>
          </a:xfrm>
          <a:prstGeom prst="rect">
            <a:avLst/>
          </a:prstGeom>
          <a:noFill/>
        </p:spPr>
        <p:txBody>
          <a:bodyPr wrap="square" rtlCol="0">
            <a:spAutoFit/>
          </a:bodyPr>
          <a:lstStyle/>
          <a:p>
            <a:pPr algn="ctr"/>
            <a:r>
              <a:rPr lang="es-MX" sz="1600" dirty="0" smtClean="0">
                <a:solidFill>
                  <a:schemeClr val="bg1"/>
                </a:solidFill>
                <a:latin typeface="Arial" panose="020B0604020202020204" pitchFamily="34" charset="0"/>
                <a:cs typeface="Arial" panose="020B0604020202020204" pitchFamily="34" charset="0"/>
              </a:rPr>
              <a:t>5 DE DICIEMBRE DEL 2019</a:t>
            </a:r>
          </a:p>
          <a:p>
            <a:pPr algn="ctr"/>
            <a:endParaRPr lang="es-MX" sz="1600" dirty="0" smtClean="0">
              <a:solidFill>
                <a:schemeClr val="bg1"/>
              </a:solidFill>
              <a:latin typeface="Arial" panose="020B0604020202020204" pitchFamily="34" charset="0"/>
              <a:cs typeface="Arial" panose="020B0604020202020204" pitchFamily="34" charset="0"/>
            </a:endParaRPr>
          </a:p>
          <a:p>
            <a:pPr algn="ctr"/>
            <a:endParaRPr lang="es-MX" sz="1600" dirty="0">
              <a:solidFill>
                <a:schemeClr val="bg1"/>
              </a:solidFill>
              <a:latin typeface="Arial" panose="020B0604020202020204" pitchFamily="34" charset="0"/>
              <a:cs typeface="Arial" panose="020B0604020202020204" pitchFamily="34" charset="0"/>
            </a:endParaRPr>
          </a:p>
          <a:p>
            <a:pPr algn="ctr"/>
            <a:r>
              <a:rPr lang="es-MX" sz="1600" dirty="0" smtClean="0">
                <a:solidFill>
                  <a:schemeClr val="bg1"/>
                </a:solidFill>
                <a:latin typeface="Arial" panose="020B0604020202020204" pitchFamily="34" charset="0"/>
                <a:cs typeface="Arial" panose="020B0604020202020204" pitchFamily="34" charset="0"/>
              </a:rPr>
              <a:t>APOYO A DIRECCION DE DELEGACIONES PARA LA REALIZACION DE BOLOS PARA LAS POSADAS NAVIDEÑAS DELAS DIFERENTES DELEGACIONES ASISTIERON APROXIMADAMENTE 40 PERSONAS</a:t>
            </a:r>
            <a:endParaRPr lang="es-MX" sz="16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1121501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2"/>
            </a:solidFill>
          </a:ln>
        </p:spPr>
        <p:style>
          <a:lnRef idx="2">
            <a:schemeClr val="accent1"/>
          </a:lnRef>
          <a:fillRef idx="1">
            <a:schemeClr val="lt1"/>
          </a:fillRef>
          <a:effectRef idx="0">
            <a:schemeClr val="accent1"/>
          </a:effectRef>
          <a:fontRef idx="minor">
            <a:schemeClr val="dk1"/>
          </a:fontRef>
        </p:style>
        <p:txBody>
          <a:bodyPr>
            <a:noAutofit/>
          </a:bodyPr>
          <a:lstStyle/>
          <a:p>
            <a:pPr algn="l"/>
            <a:r>
              <a:rPr lang="es-MX" sz="1800" b="1" dirty="0" smtClean="0"/>
              <a:t>    </a:t>
            </a:r>
            <a:r>
              <a:rPr lang="es-MX" sz="1200" b="1" dirty="0" smtClean="0"/>
              <a:t>1.- FESTIVIDADES TRADICIONALES </a:t>
            </a:r>
            <a:r>
              <a:rPr lang="es-MX" sz="1200" dirty="0" smtClean="0"/>
              <a:t>                                                                           DICIEMBRE - 2019</a:t>
            </a:r>
            <a:endParaRPr lang="es-MX" sz="1200" dirty="0"/>
          </a:p>
        </p:txBody>
      </p:sp>
      <p:sp>
        <p:nvSpPr>
          <p:cNvPr id="5" name="4 Rectángulo"/>
          <p:cNvSpPr/>
          <p:nvPr/>
        </p:nvSpPr>
        <p:spPr>
          <a:xfrm>
            <a:off x="2699792" y="1138428"/>
            <a:ext cx="5976664"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4 Rectángulo"/>
          <p:cNvSpPr/>
          <p:nvPr/>
        </p:nvSpPr>
        <p:spPr>
          <a:xfrm>
            <a:off x="322849" y="1138428"/>
            <a:ext cx="2367880"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72200" y="1412776"/>
            <a:ext cx="2031690" cy="2708920"/>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t="27951"/>
          <a:stretch/>
        </p:blipFill>
        <p:spPr>
          <a:xfrm>
            <a:off x="2836840" y="1410990"/>
            <a:ext cx="3347864" cy="2234034"/>
          </a:xfrm>
          <a:prstGeom prst="rect">
            <a:avLst/>
          </a:prstGeom>
        </p:spPr>
      </p:pic>
      <p:pic>
        <p:nvPicPr>
          <p:cNvPr id="7" name="Imagen 6"/>
          <p:cNvPicPr>
            <a:picLocks noChangeAspect="1"/>
          </p:cNvPicPr>
          <p:nvPr/>
        </p:nvPicPr>
        <p:blipFill rotWithShape="1">
          <a:blip r:embed="rId4" cstate="print">
            <a:extLst>
              <a:ext uri="{28A0092B-C50C-407E-A947-70E740481C1C}">
                <a14:useLocalDpi xmlns:a14="http://schemas.microsoft.com/office/drawing/2010/main" val="0"/>
              </a:ext>
            </a:extLst>
          </a:blip>
          <a:srcRect t="34250"/>
          <a:stretch/>
        </p:blipFill>
        <p:spPr>
          <a:xfrm>
            <a:off x="2831642" y="3770925"/>
            <a:ext cx="3180518" cy="2570194"/>
          </a:xfrm>
          <a:prstGeom prst="rect">
            <a:avLst/>
          </a:prstGeom>
        </p:spPr>
      </p:pic>
      <p:pic>
        <p:nvPicPr>
          <p:cNvPr id="8" name="Imagen 7"/>
          <p:cNvPicPr>
            <a:picLocks noChangeAspect="1"/>
          </p:cNvPicPr>
          <p:nvPr/>
        </p:nvPicPr>
        <p:blipFill rotWithShape="1">
          <a:blip r:embed="rId5" cstate="print">
            <a:extLst>
              <a:ext uri="{28A0092B-C50C-407E-A947-70E740481C1C}">
                <a14:useLocalDpi xmlns:a14="http://schemas.microsoft.com/office/drawing/2010/main" val="0"/>
              </a:ext>
            </a:extLst>
          </a:blip>
          <a:srcRect l="20075" t="39500"/>
          <a:stretch/>
        </p:blipFill>
        <p:spPr>
          <a:xfrm>
            <a:off x="6076750" y="4342525"/>
            <a:ext cx="2557650" cy="1872208"/>
          </a:xfrm>
          <a:prstGeom prst="rect">
            <a:avLst/>
          </a:prstGeom>
        </p:spPr>
      </p:pic>
      <p:sp>
        <p:nvSpPr>
          <p:cNvPr id="9" name="CuadroTexto 8"/>
          <p:cNvSpPr txBox="1"/>
          <p:nvPr/>
        </p:nvSpPr>
        <p:spPr>
          <a:xfrm>
            <a:off x="251251" y="1410990"/>
            <a:ext cx="2538335" cy="3447098"/>
          </a:xfrm>
          <a:prstGeom prst="rect">
            <a:avLst/>
          </a:prstGeom>
          <a:noFill/>
        </p:spPr>
        <p:txBody>
          <a:bodyPr wrap="square" rtlCol="0">
            <a:spAutoFit/>
          </a:bodyPr>
          <a:lstStyle/>
          <a:p>
            <a:pPr algn="ctr"/>
            <a:r>
              <a:rPr lang="es-MX" dirty="0" smtClean="0">
                <a:solidFill>
                  <a:schemeClr val="bg1"/>
                </a:solidFill>
              </a:rPr>
              <a:t>10 DE DICIEMBRE 2019</a:t>
            </a:r>
          </a:p>
          <a:p>
            <a:pPr algn="ctr"/>
            <a:endParaRPr lang="es-MX" dirty="0" smtClean="0">
              <a:solidFill>
                <a:schemeClr val="bg1"/>
              </a:solidFill>
            </a:endParaRPr>
          </a:p>
          <a:p>
            <a:pPr algn="ctr"/>
            <a:endParaRPr lang="es-MX" dirty="0">
              <a:solidFill>
                <a:schemeClr val="bg1"/>
              </a:solidFill>
            </a:endParaRPr>
          </a:p>
          <a:p>
            <a:pPr algn="ctr"/>
            <a:r>
              <a:rPr lang="es-MX" sz="1600" dirty="0" smtClean="0">
                <a:solidFill>
                  <a:schemeClr val="bg1"/>
                </a:solidFill>
              </a:rPr>
              <a:t>POSADA EN EL FRACCIONAMIENTO ALVEROS EN LA COLONIA EL VERGEL CON UN HORARIO DE4:00 P.M. A 7;00 P.M. ASISTIERON ALREDEDOR DE 300 PERSONAS</a:t>
            </a:r>
            <a:r>
              <a:rPr lang="es-MX" dirty="0" smtClean="0">
                <a:solidFill>
                  <a:schemeClr val="bg1"/>
                </a:solidFill>
              </a:rPr>
              <a:t>.</a:t>
            </a:r>
            <a:endParaRPr lang="es-MX" dirty="0">
              <a:solidFill>
                <a:schemeClr val="bg1"/>
              </a:solidFill>
            </a:endParaRPr>
          </a:p>
        </p:txBody>
      </p:sp>
    </p:spTree>
    <p:extLst>
      <p:ext uri="{BB962C8B-B14F-4D97-AF65-F5344CB8AC3E}">
        <p14:creationId xmlns:p14="http://schemas.microsoft.com/office/powerpoint/2010/main" val="366302514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5" name="Marcador de contenido 4"/>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84168" y="1268760"/>
            <a:ext cx="2392362" cy="1794271"/>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861352" y="1124511"/>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7" name="3 Marcador de contenido"/>
          <p:cNvSpPr txBox="1">
            <a:spLocks/>
          </p:cNvSpPr>
          <p:nvPr/>
        </p:nvSpPr>
        <p:spPr>
          <a:xfrm>
            <a:off x="457200" y="1124511"/>
            <a:ext cx="225869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1927" y="1264116"/>
            <a:ext cx="2895350" cy="2421800"/>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117852" y="3325160"/>
            <a:ext cx="2360839" cy="2408096"/>
          </a:xfrm>
          <a:prstGeom prst="rect">
            <a:avLst/>
          </a:prstGeom>
        </p:spPr>
      </p:pic>
      <p:pic>
        <p:nvPicPr>
          <p:cNvPr id="10" name="Imagen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03848" y="3811060"/>
            <a:ext cx="2592288" cy="2372883"/>
          </a:xfrm>
          <a:prstGeom prst="rect">
            <a:avLst/>
          </a:prstGeom>
        </p:spPr>
      </p:pic>
      <p:sp>
        <p:nvSpPr>
          <p:cNvPr id="11" name="CuadroTexto 10"/>
          <p:cNvSpPr txBox="1"/>
          <p:nvPr/>
        </p:nvSpPr>
        <p:spPr>
          <a:xfrm>
            <a:off x="539551" y="1264116"/>
            <a:ext cx="2141225" cy="3046988"/>
          </a:xfrm>
          <a:prstGeom prst="rect">
            <a:avLst/>
          </a:prstGeom>
          <a:noFill/>
        </p:spPr>
        <p:txBody>
          <a:bodyPr wrap="square" rtlCol="0">
            <a:spAutoFit/>
          </a:bodyPr>
          <a:lstStyle/>
          <a:p>
            <a:pPr algn="ctr"/>
            <a:r>
              <a:rPr lang="es-MX" sz="1600" dirty="0" smtClean="0">
                <a:solidFill>
                  <a:schemeClr val="bg1"/>
                </a:solidFill>
              </a:rPr>
              <a:t>6 DE DICIEMBRE 2019</a:t>
            </a:r>
          </a:p>
          <a:p>
            <a:endParaRPr lang="es-MX" sz="1600" dirty="0" smtClean="0">
              <a:solidFill>
                <a:schemeClr val="bg1"/>
              </a:solidFill>
            </a:endParaRPr>
          </a:p>
          <a:p>
            <a:endParaRPr lang="es-MX" sz="1600" dirty="0">
              <a:solidFill>
                <a:schemeClr val="bg1"/>
              </a:solidFill>
            </a:endParaRPr>
          </a:p>
          <a:p>
            <a:pPr algn="ctr"/>
            <a:r>
              <a:rPr lang="es-MX" sz="1600" dirty="0" smtClean="0">
                <a:solidFill>
                  <a:schemeClr val="bg1"/>
                </a:solidFill>
              </a:rPr>
              <a:t>SESION DE CABILDO EN PRESIDENCIA MUNICIPAL CON UN HORARIO DE 6:30 P.M. A 10;30 P.M. ASISTIERON 60 PERSONAS</a:t>
            </a:r>
            <a:endParaRPr lang="es-MX" sz="1600" dirty="0">
              <a:solidFill>
                <a:schemeClr val="bg1"/>
              </a:solidFill>
            </a:endParaRPr>
          </a:p>
        </p:txBody>
      </p:sp>
    </p:spTree>
    <p:extLst>
      <p:ext uri="{BB962C8B-B14F-4D97-AF65-F5344CB8AC3E}">
        <p14:creationId xmlns:p14="http://schemas.microsoft.com/office/powerpoint/2010/main" val="200963109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3" name="Marcador de contenid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84168" y="1340768"/>
            <a:ext cx="2392362" cy="1162538"/>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861352" y="1124511"/>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7" name="3 Marcador de contenido"/>
          <p:cNvSpPr txBox="1">
            <a:spLocks/>
          </p:cNvSpPr>
          <p:nvPr/>
        </p:nvSpPr>
        <p:spPr>
          <a:xfrm>
            <a:off x="457200" y="1124511"/>
            <a:ext cx="225869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pic>
        <p:nvPicPr>
          <p:cNvPr id="5" name="Imagen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3212976"/>
            <a:ext cx="5416698" cy="281656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5640" y="1160609"/>
            <a:ext cx="2863066" cy="1836576"/>
          </a:xfrm>
          <a:prstGeom prst="rect">
            <a:avLst/>
          </a:prstGeom>
        </p:spPr>
      </p:pic>
      <p:sp>
        <p:nvSpPr>
          <p:cNvPr id="9" name="CuadroTexto 8"/>
          <p:cNvSpPr txBox="1"/>
          <p:nvPr/>
        </p:nvSpPr>
        <p:spPr>
          <a:xfrm>
            <a:off x="457200" y="1484784"/>
            <a:ext cx="2098576" cy="4524315"/>
          </a:xfrm>
          <a:prstGeom prst="rect">
            <a:avLst/>
          </a:prstGeom>
          <a:noFill/>
        </p:spPr>
        <p:txBody>
          <a:bodyPr wrap="square" rtlCol="0">
            <a:spAutoFit/>
          </a:bodyPr>
          <a:lstStyle/>
          <a:p>
            <a:pPr algn="ctr"/>
            <a:r>
              <a:rPr lang="es-MX" dirty="0" smtClean="0">
                <a:solidFill>
                  <a:schemeClr val="bg1"/>
                </a:solidFill>
              </a:rPr>
              <a:t>SABADO 7 DICIEMBRE 2019</a:t>
            </a:r>
          </a:p>
          <a:p>
            <a:pPr algn="ctr"/>
            <a:endParaRPr lang="es-MX" dirty="0" smtClean="0">
              <a:solidFill>
                <a:schemeClr val="bg1"/>
              </a:solidFill>
            </a:endParaRPr>
          </a:p>
          <a:p>
            <a:pPr algn="ctr"/>
            <a:endParaRPr lang="es-MX" dirty="0">
              <a:solidFill>
                <a:schemeClr val="bg1"/>
              </a:solidFill>
            </a:endParaRPr>
          </a:p>
          <a:p>
            <a:pPr algn="ctr"/>
            <a:r>
              <a:rPr lang="es-MX" dirty="0" smtClean="0">
                <a:solidFill>
                  <a:schemeClr val="bg1"/>
                </a:solidFill>
              </a:rPr>
              <a:t>REUNION POR LAMUJER Y LA FAMILIA CON UN HORARIO DE 11:00 A.M. A 2:00 P.M. EN LA COLONIA SANTAMARIA TEQUEPEXPAN ASISTIERON ALREDEDOR DE 300 PERSONAS </a:t>
            </a:r>
            <a:endParaRPr lang="es-MX" dirty="0">
              <a:solidFill>
                <a:schemeClr val="bg1"/>
              </a:solidFill>
            </a:endParaRPr>
          </a:p>
        </p:txBody>
      </p:sp>
    </p:spTree>
    <p:extLst>
      <p:ext uri="{BB962C8B-B14F-4D97-AF65-F5344CB8AC3E}">
        <p14:creationId xmlns:p14="http://schemas.microsoft.com/office/powerpoint/2010/main" val="1318596035"/>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7" name="Marcador de contenido 6"/>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31840" y="1412776"/>
            <a:ext cx="5344690" cy="2376264"/>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935127" y="1196752"/>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789240" y="4099848"/>
            <a:ext cx="2687290" cy="2005683"/>
          </a:xfrm>
          <a:prstGeom prst="rect">
            <a:avLst/>
          </a:prstGeom>
        </p:spPr>
      </p:pic>
      <p:pic>
        <p:nvPicPr>
          <p:cNvPr id="9" name="Imagen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31840" y="4099848"/>
            <a:ext cx="2657400" cy="1982193"/>
          </a:xfrm>
          <a:prstGeom prst="rect">
            <a:avLst/>
          </a:prstGeom>
        </p:spPr>
      </p:pic>
      <p:sp>
        <p:nvSpPr>
          <p:cNvPr id="10" name="3 Marcador de contenido"/>
          <p:cNvSpPr txBox="1">
            <a:spLocks/>
          </p:cNvSpPr>
          <p:nvPr/>
        </p:nvSpPr>
        <p:spPr>
          <a:xfrm>
            <a:off x="468508" y="1196752"/>
            <a:ext cx="237530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11" name="CuadroTexto 10"/>
          <p:cNvSpPr txBox="1"/>
          <p:nvPr/>
        </p:nvSpPr>
        <p:spPr>
          <a:xfrm>
            <a:off x="468508" y="1324298"/>
            <a:ext cx="2375299" cy="3754874"/>
          </a:xfrm>
          <a:prstGeom prst="rect">
            <a:avLst/>
          </a:prstGeom>
          <a:noFill/>
        </p:spPr>
        <p:txBody>
          <a:bodyPr wrap="square" rtlCol="0">
            <a:spAutoFit/>
          </a:bodyPr>
          <a:lstStyle/>
          <a:p>
            <a:r>
              <a:rPr lang="es-MX" sz="1400" dirty="0" smtClean="0">
                <a:solidFill>
                  <a:schemeClr val="bg1"/>
                </a:solidFill>
              </a:rPr>
              <a:t>9 DE DICIEMBRE 2019</a:t>
            </a:r>
          </a:p>
          <a:p>
            <a:endParaRPr lang="es-MX" sz="1400" dirty="0" smtClean="0">
              <a:solidFill>
                <a:schemeClr val="bg1"/>
              </a:solidFill>
            </a:endParaRPr>
          </a:p>
          <a:p>
            <a:endParaRPr lang="es-MX" sz="1400" dirty="0">
              <a:solidFill>
                <a:schemeClr val="bg1"/>
              </a:solidFill>
            </a:endParaRPr>
          </a:p>
          <a:p>
            <a:endParaRPr lang="es-MX" sz="1400" dirty="0">
              <a:solidFill>
                <a:schemeClr val="bg1"/>
              </a:solidFill>
            </a:endParaRPr>
          </a:p>
          <a:p>
            <a:pPr algn="ctr"/>
            <a:r>
              <a:rPr lang="es-MX" sz="1400" dirty="0" smtClean="0">
                <a:solidFill>
                  <a:schemeClr val="bg1"/>
                </a:solidFill>
              </a:rPr>
              <a:t>SESIÓN SOLEMNE DEL 71 ANIVERSARIO DE LA DELARACION UNIVERSAL DE LOS DERECHOS HUMANOS EN ELCENTRO CULTURAL EL REFUGIO CON UN HORARIO DE 9:00 A.M. A 10:00 A.M. ASISTIERON 200 PERSONAS APROXIMADAMENTE</a:t>
            </a:r>
            <a:endParaRPr lang="es-MX" sz="1400" dirty="0">
              <a:solidFill>
                <a:schemeClr val="bg1"/>
              </a:solidFill>
            </a:endParaRPr>
          </a:p>
        </p:txBody>
      </p:sp>
    </p:spTree>
    <p:extLst>
      <p:ext uri="{BB962C8B-B14F-4D97-AF65-F5344CB8AC3E}">
        <p14:creationId xmlns:p14="http://schemas.microsoft.com/office/powerpoint/2010/main" val="211530783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3" name="Marcador de contenid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6084168" y="1268760"/>
            <a:ext cx="2392362" cy="1594284"/>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861352" y="1124511"/>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7" name="3 Marcador de contenido"/>
          <p:cNvSpPr txBox="1">
            <a:spLocks/>
          </p:cNvSpPr>
          <p:nvPr/>
        </p:nvSpPr>
        <p:spPr>
          <a:xfrm>
            <a:off x="516197" y="1124511"/>
            <a:ext cx="220632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5673" y="1247836"/>
            <a:ext cx="2788455" cy="2160240"/>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724128" y="1247836"/>
            <a:ext cx="2897864" cy="2160240"/>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16917" y="3531400"/>
            <a:ext cx="5359613" cy="2632779"/>
          </a:xfrm>
          <a:prstGeom prst="rect">
            <a:avLst/>
          </a:prstGeom>
        </p:spPr>
      </p:pic>
      <p:sp>
        <p:nvSpPr>
          <p:cNvPr id="11" name="CuadroTexto 10"/>
          <p:cNvSpPr txBox="1"/>
          <p:nvPr/>
        </p:nvSpPr>
        <p:spPr>
          <a:xfrm>
            <a:off x="516197" y="1484784"/>
            <a:ext cx="2199693" cy="2800767"/>
          </a:xfrm>
          <a:prstGeom prst="rect">
            <a:avLst/>
          </a:prstGeom>
          <a:noFill/>
        </p:spPr>
        <p:txBody>
          <a:bodyPr wrap="square" rtlCol="0">
            <a:spAutoFit/>
          </a:bodyPr>
          <a:lstStyle/>
          <a:p>
            <a:pPr algn="ctr"/>
            <a:r>
              <a:rPr lang="es-MX" sz="1600" dirty="0" smtClean="0">
                <a:solidFill>
                  <a:schemeClr val="bg1"/>
                </a:solidFill>
              </a:rPr>
              <a:t>14 DE DICIEMBRE 2019</a:t>
            </a:r>
          </a:p>
          <a:p>
            <a:pPr algn="ctr"/>
            <a:endParaRPr lang="es-MX" sz="1600" dirty="0">
              <a:solidFill>
                <a:schemeClr val="bg1"/>
              </a:solidFill>
            </a:endParaRPr>
          </a:p>
          <a:p>
            <a:pPr algn="ctr"/>
            <a:endParaRPr lang="es-MX" sz="1600" dirty="0" smtClean="0">
              <a:solidFill>
                <a:schemeClr val="bg1"/>
              </a:solidFill>
            </a:endParaRPr>
          </a:p>
          <a:p>
            <a:pPr algn="ctr"/>
            <a:r>
              <a:rPr lang="es-MX" sz="1600" dirty="0" smtClean="0">
                <a:solidFill>
                  <a:schemeClr val="bg1"/>
                </a:solidFill>
              </a:rPr>
              <a:t>EVENTO DEARTE URBANO EN LASECUNDARIAMIXTA N.17 EN DONDE ASISITIERONMAS DE 200 PERSONAS</a:t>
            </a:r>
            <a:endParaRPr lang="es-MX" sz="1600" dirty="0">
              <a:solidFill>
                <a:schemeClr val="bg1"/>
              </a:solidFill>
            </a:endParaRPr>
          </a:p>
        </p:txBody>
      </p:sp>
    </p:spTree>
    <p:extLst>
      <p:ext uri="{BB962C8B-B14F-4D97-AF65-F5344CB8AC3E}">
        <p14:creationId xmlns:p14="http://schemas.microsoft.com/office/powerpoint/2010/main" val="13254475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a:bodyPr>
          <a:lstStyle/>
          <a:p>
            <a:pPr algn="l"/>
            <a:r>
              <a:rPr lang="es-MX" sz="1200" b="1" dirty="0" smtClean="0"/>
              <a:t> 5.- APOYO A OTRAS DEPENDENCIAS</a:t>
            </a:r>
            <a:r>
              <a:rPr lang="es-MX" sz="1200" dirty="0" smtClean="0"/>
              <a:t>                                                                        DICIEMBRE - 2019</a:t>
            </a:r>
            <a:endParaRPr lang="es-MX" sz="1200" b="1" dirty="0"/>
          </a:p>
        </p:txBody>
      </p:sp>
      <p:pic>
        <p:nvPicPr>
          <p:cNvPr id="3" name="Marcador de contenido 2"/>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059832" y="1268760"/>
            <a:ext cx="2392362" cy="1794271"/>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pic>
      <p:sp>
        <p:nvSpPr>
          <p:cNvPr id="6" name="3 Marcador de contenido"/>
          <p:cNvSpPr txBox="1">
            <a:spLocks/>
          </p:cNvSpPr>
          <p:nvPr/>
        </p:nvSpPr>
        <p:spPr>
          <a:xfrm>
            <a:off x="2861352" y="1124511"/>
            <a:ext cx="576064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sp>
        <p:nvSpPr>
          <p:cNvPr id="7" name="3 Marcador de contenido"/>
          <p:cNvSpPr txBox="1">
            <a:spLocks/>
          </p:cNvSpPr>
          <p:nvPr/>
        </p:nvSpPr>
        <p:spPr>
          <a:xfrm>
            <a:off x="457200" y="1124511"/>
            <a:ext cx="231460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buFont typeface="Arial" pitchFamily="34" charset="0"/>
              <a:buNone/>
            </a:pPr>
            <a:endParaRPr lang="es-MX" sz="1600" dirty="0">
              <a:solidFill>
                <a:schemeClr val="tx1"/>
              </a:solidFill>
            </a:endParaRPr>
          </a:p>
        </p:txBody>
      </p:sp>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647027" y="1268760"/>
            <a:ext cx="2747797" cy="194421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96427" y="3380519"/>
            <a:ext cx="1998397" cy="2664529"/>
          </a:xfrm>
          <a:prstGeom prst="rect">
            <a:avLst/>
          </a:prstGeom>
        </p:spPr>
      </p:pic>
      <p:pic>
        <p:nvPicPr>
          <p:cNvPr id="9" name="Imagen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059832" y="3508654"/>
            <a:ext cx="3109427" cy="2440626"/>
          </a:xfrm>
          <a:prstGeom prst="rect">
            <a:avLst/>
          </a:prstGeom>
        </p:spPr>
      </p:pic>
      <p:sp>
        <p:nvSpPr>
          <p:cNvPr id="10" name="CuadroTexto 9"/>
          <p:cNvSpPr txBox="1"/>
          <p:nvPr/>
        </p:nvSpPr>
        <p:spPr>
          <a:xfrm>
            <a:off x="619679" y="1265938"/>
            <a:ext cx="2094632" cy="4031873"/>
          </a:xfrm>
          <a:prstGeom prst="rect">
            <a:avLst/>
          </a:prstGeom>
          <a:noFill/>
        </p:spPr>
        <p:txBody>
          <a:bodyPr wrap="square" rtlCol="0">
            <a:spAutoFit/>
          </a:bodyPr>
          <a:lstStyle/>
          <a:p>
            <a:pPr algn="ctr"/>
            <a:r>
              <a:rPr lang="es-MX" sz="1600" dirty="0" smtClean="0">
                <a:solidFill>
                  <a:schemeClr val="bg1"/>
                </a:solidFill>
              </a:rPr>
              <a:t>16 DE DICIEMBRE DEL 2019</a:t>
            </a:r>
          </a:p>
          <a:p>
            <a:pPr algn="ctr"/>
            <a:endParaRPr lang="es-MX" sz="1600" dirty="0">
              <a:solidFill>
                <a:schemeClr val="bg1"/>
              </a:solidFill>
            </a:endParaRPr>
          </a:p>
          <a:p>
            <a:pPr algn="ctr"/>
            <a:r>
              <a:rPr lang="es-MX" sz="1600" dirty="0" smtClean="0">
                <a:solidFill>
                  <a:schemeClr val="bg1"/>
                </a:solidFill>
              </a:rPr>
              <a:t>SESIÓN EN EL MUSEO PANTALEÓN PANDURO CON POLITICAS PÚBLICAS EN DONDE ASISTIERON ALREDEDOR DE 60 PERSONAS CON UN HORARIO DE 12:00 P.M. A 2:00 P.M.</a:t>
            </a:r>
            <a:endParaRPr lang="es-MX" sz="1600" dirty="0">
              <a:solidFill>
                <a:schemeClr val="bg1"/>
              </a:solidFill>
            </a:endParaRPr>
          </a:p>
        </p:txBody>
      </p:sp>
    </p:spTree>
    <p:extLst>
      <p:ext uri="{BB962C8B-B14F-4D97-AF65-F5344CB8AC3E}">
        <p14:creationId xmlns:p14="http://schemas.microsoft.com/office/powerpoint/2010/main" val="210751387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576064"/>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r>
              <a:rPr lang="es-MX" sz="1600" b="1" dirty="0" smtClean="0"/>
              <a:t>   6.- ACTIVIDADES COMPLEMENTARIAS</a:t>
            </a:r>
            <a:r>
              <a:rPr lang="es-MX" sz="1600" dirty="0" smtClean="0"/>
              <a:t>                                                              DICIEMBRE -2019</a:t>
            </a:r>
            <a:endParaRPr lang="es-MX" sz="1600" b="1" dirty="0"/>
          </a:p>
        </p:txBody>
      </p:sp>
      <p:sp>
        <p:nvSpPr>
          <p:cNvPr id="7" name="3 Marcador de contenido"/>
          <p:cNvSpPr txBox="1">
            <a:spLocks/>
          </p:cNvSpPr>
          <p:nvPr/>
        </p:nvSpPr>
        <p:spPr>
          <a:xfrm>
            <a:off x="467544" y="1124744"/>
            <a:ext cx="2448272"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sp>
        <p:nvSpPr>
          <p:cNvPr id="8" name="3 Marcador de contenido"/>
          <p:cNvSpPr txBox="1">
            <a:spLocks/>
          </p:cNvSpPr>
          <p:nvPr/>
        </p:nvSpPr>
        <p:spPr>
          <a:xfrm>
            <a:off x="2910327" y="1124744"/>
            <a:ext cx="576317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a:t>
            </a:r>
            <a:endParaRPr lang="es-MX" sz="1600" dirty="0">
              <a:solidFill>
                <a:schemeClr val="tx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24913" y="1556792"/>
            <a:ext cx="3744416" cy="4125077"/>
          </a:xfrm>
          <a:prstGeom prst="rect">
            <a:avLst/>
          </a:prstGeom>
        </p:spPr>
      </p:pic>
      <p:sp>
        <p:nvSpPr>
          <p:cNvPr id="3" name="CuadroTexto 2"/>
          <p:cNvSpPr txBox="1"/>
          <p:nvPr/>
        </p:nvSpPr>
        <p:spPr>
          <a:xfrm>
            <a:off x="611560" y="1556792"/>
            <a:ext cx="2160240" cy="3293209"/>
          </a:xfrm>
          <a:prstGeom prst="rect">
            <a:avLst/>
          </a:prstGeom>
          <a:noFill/>
        </p:spPr>
        <p:txBody>
          <a:bodyPr wrap="square" rtlCol="0">
            <a:spAutoFit/>
          </a:bodyPr>
          <a:lstStyle/>
          <a:p>
            <a:pPr algn="ctr"/>
            <a:r>
              <a:rPr lang="es-MX" sz="1600" dirty="0" smtClean="0">
                <a:solidFill>
                  <a:schemeClr val="bg1"/>
                </a:solidFill>
              </a:rPr>
              <a:t>4 DE DICIEMBRE 2019</a:t>
            </a:r>
          </a:p>
          <a:p>
            <a:pPr algn="ctr"/>
            <a:endParaRPr lang="es-MX" sz="1600" dirty="0">
              <a:solidFill>
                <a:schemeClr val="bg1"/>
              </a:solidFill>
            </a:endParaRPr>
          </a:p>
          <a:p>
            <a:pPr algn="ctr"/>
            <a:r>
              <a:rPr lang="es-MX" sz="1600" dirty="0" smtClean="0">
                <a:solidFill>
                  <a:schemeClr val="bg1"/>
                </a:solidFill>
              </a:rPr>
              <a:t>ENTREGA EN DIRECCION DE DELEGACIONES DE ESCALERA Y NAVAJA PARA DESGLOSADORA PARA EQUIPO DE LIMPIEZA PARA LA DELEGACION DE LAS JUNTAS.</a:t>
            </a:r>
            <a:endParaRPr lang="es-MX" sz="1600" dirty="0">
              <a:solidFill>
                <a:schemeClr val="bg1"/>
              </a:solidFill>
            </a:endParaRPr>
          </a:p>
        </p:txBody>
      </p:sp>
    </p:spTree>
    <p:extLst>
      <p:ext uri="{BB962C8B-B14F-4D97-AF65-F5344CB8AC3E}">
        <p14:creationId xmlns:p14="http://schemas.microsoft.com/office/powerpoint/2010/main" val="74621417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576064"/>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r>
              <a:rPr lang="es-MX" sz="1600" b="1" dirty="0" smtClean="0"/>
              <a:t>   6.- ACTIVIDADES COMPLEMENTARIAS</a:t>
            </a:r>
            <a:r>
              <a:rPr lang="es-MX" sz="1600" dirty="0" smtClean="0"/>
              <a:t>                                                              DICIEMBRE -2019</a:t>
            </a:r>
            <a:endParaRPr lang="es-MX" sz="1600" b="1" dirty="0"/>
          </a:p>
        </p:txBody>
      </p:sp>
      <p:sp>
        <p:nvSpPr>
          <p:cNvPr id="7" name="3 Marcador de contenido"/>
          <p:cNvSpPr txBox="1">
            <a:spLocks/>
          </p:cNvSpPr>
          <p:nvPr/>
        </p:nvSpPr>
        <p:spPr>
          <a:xfrm>
            <a:off x="467544" y="1124744"/>
            <a:ext cx="2448272"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sp>
        <p:nvSpPr>
          <p:cNvPr id="8" name="3 Marcador de contenido"/>
          <p:cNvSpPr txBox="1">
            <a:spLocks/>
          </p:cNvSpPr>
          <p:nvPr/>
        </p:nvSpPr>
        <p:spPr>
          <a:xfrm>
            <a:off x="2910327" y="1124744"/>
            <a:ext cx="576317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a:t>
            </a:r>
            <a:endParaRPr lang="es-MX" sz="1600" dirty="0">
              <a:solidFill>
                <a:schemeClr val="tx1"/>
              </a:solidFill>
            </a:endParaRP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6145" y="3733698"/>
            <a:ext cx="2168298" cy="2492896"/>
          </a:xfrm>
          <a:prstGeom prst="rect">
            <a:avLst/>
          </a:prstGeom>
        </p:spPr>
      </p:pic>
      <p:pic>
        <p:nvPicPr>
          <p:cNvPr id="3" name="Imagen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31711" y="1168794"/>
            <a:ext cx="2182732" cy="2564904"/>
          </a:xfrm>
          <a:prstGeom prst="rect">
            <a:avLst/>
          </a:prstGeom>
        </p:spPr>
      </p:pic>
      <p:pic>
        <p:nvPicPr>
          <p:cNvPr id="5" name="Imagen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05362" y="1348632"/>
            <a:ext cx="3151237" cy="4672656"/>
          </a:xfrm>
          <a:prstGeom prst="rect">
            <a:avLst/>
          </a:prstGeom>
        </p:spPr>
      </p:pic>
      <p:sp>
        <p:nvSpPr>
          <p:cNvPr id="6" name="CuadroTexto 5"/>
          <p:cNvSpPr txBox="1"/>
          <p:nvPr/>
        </p:nvSpPr>
        <p:spPr>
          <a:xfrm>
            <a:off x="467545" y="1348632"/>
            <a:ext cx="2442782" cy="4247317"/>
          </a:xfrm>
          <a:prstGeom prst="rect">
            <a:avLst/>
          </a:prstGeom>
          <a:noFill/>
        </p:spPr>
        <p:txBody>
          <a:bodyPr wrap="square" rtlCol="0">
            <a:spAutoFit/>
          </a:bodyPr>
          <a:lstStyle/>
          <a:p>
            <a:pPr algn="ctr"/>
            <a:r>
              <a:rPr lang="es-MX" dirty="0" smtClean="0">
                <a:solidFill>
                  <a:schemeClr val="bg1"/>
                </a:solidFill>
                <a:latin typeface="Arial" panose="020B0604020202020204" pitchFamily="34" charset="0"/>
                <a:cs typeface="Arial" panose="020B0604020202020204" pitchFamily="34" charset="0"/>
              </a:rPr>
              <a:t>5 DE DICIEMBRE DEL 2019</a:t>
            </a:r>
          </a:p>
          <a:p>
            <a:pPr algn="ctr"/>
            <a:endParaRPr lang="es-MX" dirty="0" smtClean="0">
              <a:solidFill>
                <a:schemeClr val="bg1"/>
              </a:solidFill>
              <a:latin typeface="Arial" panose="020B0604020202020204" pitchFamily="34" charset="0"/>
              <a:cs typeface="Arial" panose="020B0604020202020204" pitchFamily="34" charset="0"/>
            </a:endParaRPr>
          </a:p>
          <a:p>
            <a:pPr algn="ctr"/>
            <a:endParaRPr lang="es-MX" dirty="0">
              <a:solidFill>
                <a:schemeClr val="bg1"/>
              </a:solidFill>
              <a:latin typeface="Arial" panose="020B0604020202020204" pitchFamily="34" charset="0"/>
              <a:cs typeface="Arial" panose="020B0604020202020204" pitchFamily="34" charset="0"/>
            </a:endParaRPr>
          </a:p>
          <a:p>
            <a:pPr algn="ctr"/>
            <a:r>
              <a:rPr lang="es-MX" dirty="0" smtClean="0">
                <a:solidFill>
                  <a:schemeClr val="bg1"/>
                </a:solidFill>
                <a:latin typeface="Arial" panose="020B0604020202020204" pitchFamily="34" charset="0"/>
                <a:cs typeface="Arial" panose="020B0604020202020204" pitchFamily="34" charset="0"/>
              </a:rPr>
              <a:t>RECIBIMOS PAR PARTE DE LA REGIDORA BETZABETH LA DONACIÓN DE PELOTAS PARA ELEVENTO DELA POSADA NAVIDEÑA QUE SE LLEVARA A CABO EN LASJUNTAS.</a:t>
            </a:r>
            <a:endParaRPr lang="es-MX"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46785392"/>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576064"/>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r>
              <a:rPr lang="es-MX" sz="1600" b="1" dirty="0" smtClean="0"/>
              <a:t>   6.- ACTIVIDADES COMPLEMENTARIAS</a:t>
            </a:r>
            <a:r>
              <a:rPr lang="es-MX" sz="1600" dirty="0" smtClean="0"/>
              <a:t>                                                              DICIEMBRE -2019</a:t>
            </a:r>
            <a:endParaRPr lang="es-MX" sz="1600" b="1" dirty="0"/>
          </a:p>
        </p:txBody>
      </p:sp>
      <p:sp>
        <p:nvSpPr>
          <p:cNvPr id="7" name="3 Marcador de contenido"/>
          <p:cNvSpPr txBox="1">
            <a:spLocks/>
          </p:cNvSpPr>
          <p:nvPr/>
        </p:nvSpPr>
        <p:spPr>
          <a:xfrm>
            <a:off x="467544" y="1124744"/>
            <a:ext cx="2448272"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sp>
        <p:nvSpPr>
          <p:cNvPr id="8" name="3 Marcador de contenido"/>
          <p:cNvSpPr txBox="1">
            <a:spLocks/>
          </p:cNvSpPr>
          <p:nvPr/>
        </p:nvSpPr>
        <p:spPr>
          <a:xfrm>
            <a:off x="2910327" y="1124744"/>
            <a:ext cx="576317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a:t>
            </a:r>
            <a:endParaRPr lang="es-MX" sz="1600" dirty="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75581" y="1268760"/>
            <a:ext cx="3168352" cy="237626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1840" y="3717032"/>
            <a:ext cx="3323861" cy="2492896"/>
          </a:xfrm>
          <a:prstGeom prst="rect">
            <a:avLst/>
          </a:prstGeom>
        </p:spPr>
      </p:pic>
      <p:sp>
        <p:nvSpPr>
          <p:cNvPr id="9" name="CuadroTexto 8"/>
          <p:cNvSpPr txBox="1"/>
          <p:nvPr/>
        </p:nvSpPr>
        <p:spPr>
          <a:xfrm>
            <a:off x="467545" y="1124744"/>
            <a:ext cx="2313218" cy="4524315"/>
          </a:xfrm>
          <a:prstGeom prst="rect">
            <a:avLst/>
          </a:prstGeom>
          <a:noFill/>
        </p:spPr>
        <p:txBody>
          <a:bodyPr wrap="square" rtlCol="0">
            <a:spAutoFit/>
          </a:bodyPr>
          <a:lstStyle/>
          <a:p>
            <a:pPr algn="ctr"/>
            <a:r>
              <a:rPr lang="es-MX" dirty="0" smtClean="0">
                <a:solidFill>
                  <a:schemeClr val="bg1"/>
                </a:solidFill>
                <a:latin typeface="Arial" panose="020B0604020202020204" pitchFamily="34" charset="0"/>
                <a:cs typeface="Arial" panose="020B0604020202020204" pitchFamily="34" charset="0"/>
              </a:rPr>
              <a:t>6 DICIEMBRE 2019</a:t>
            </a:r>
          </a:p>
          <a:p>
            <a:pPr algn="ctr"/>
            <a:endParaRPr lang="es-MX" dirty="0" smtClean="0">
              <a:solidFill>
                <a:schemeClr val="bg1"/>
              </a:solidFill>
              <a:latin typeface="Arial" panose="020B0604020202020204" pitchFamily="34" charset="0"/>
              <a:cs typeface="Arial" panose="020B0604020202020204" pitchFamily="34" charset="0"/>
            </a:endParaRPr>
          </a:p>
          <a:p>
            <a:pPr algn="ctr"/>
            <a:r>
              <a:rPr lang="es-MX" dirty="0" smtClean="0">
                <a:solidFill>
                  <a:schemeClr val="bg1"/>
                </a:solidFill>
                <a:latin typeface="Arial" panose="020B0604020202020204" pitchFamily="34" charset="0"/>
                <a:cs typeface="Arial" panose="020B0604020202020204" pitchFamily="34" charset="0"/>
              </a:rPr>
              <a:t>VISITA  A LA DELEGACION POR PARTE DE CIUDADDANOS DE LA COLONIA LAS JUNTAS PARA TRATAR TEMAS REFERENTES A LACOLONIA ASISTEN 7 PERSONAS.CON UN HORARIO DE 10:00 A.M.A 11:30  A.M. </a:t>
            </a:r>
            <a:endParaRPr lang="es-MX"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911111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576064"/>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r>
              <a:rPr lang="es-MX" sz="1600" b="1" dirty="0" smtClean="0"/>
              <a:t>   6.- ACTIVIDADES COMPLEMENTARIAS</a:t>
            </a:r>
            <a:r>
              <a:rPr lang="es-MX" sz="1600" dirty="0" smtClean="0"/>
              <a:t>                                                              DICIEMBRE -2019</a:t>
            </a:r>
            <a:endParaRPr lang="es-MX" sz="1600" b="1" dirty="0"/>
          </a:p>
        </p:txBody>
      </p:sp>
      <p:sp>
        <p:nvSpPr>
          <p:cNvPr id="7" name="3 Marcador de contenido"/>
          <p:cNvSpPr txBox="1">
            <a:spLocks/>
          </p:cNvSpPr>
          <p:nvPr/>
        </p:nvSpPr>
        <p:spPr>
          <a:xfrm>
            <a:off x="467544" y="1124744"/>
            <a:ext cx="2448272"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sp>
        <p:nvSpPr>
          <p:cNvPr id="8" name="3 Marcador de contenido"/>
          <p:cNvSpPr txBox="1">
            <a:spLocks/>
          </p:cNvSpPr>
          <p:nvPr/>
        </p:nvSpPr>
        <p:spPr>
          <a:xfrm>
            <a:off x="2910327" y="1124744"/>
            <a:ext cx="576317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a:t>
            </a:r>
            <a:endParaRPr lang="es-MX" sz="1600" dirty="0">
              <a:solidFill>
                <a:schemeClr val="tx1"/>
              </a:solidFill>
            </a:endParaRPr>
          </a:p>
        </p:txBody>
      </p:sp>
      <p:pic>
        <p:nvPicPr>
          <p:cNvPr id="2" name="Imagen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47864" y="1173257"/>
            <a:ext cx="4572000" cy="2573965"/>
          </a:xfrm>
          <a:prstGeom prst="rect">
            <a:avLst/>
          </a:prstGeom>
        </p:spPr>
      </p:pic>
      <p:pic>
        <p:nvPicPr>
          <p:cNvPr id="3" name="Imagen 2"/>
          <p:cNvPicPr>
            <a:picLocks noChangeAspect="1"/>
          </p:cNvPicPr>
          <p:nvPr/>
        </p:nvPicPr>
        <p:blipFill rotWithShape="1">
          <a:blip r:embed="rId3" cstate="print">
            <a:extLst>
              <a:ext uri="{28A0092B-C50C-407E-A947-70E740481C1C}">
                <a14:useLocalDpi xmlns:a14="http://schemas.microsoft.com/office/drawing/2010/main" val="0"/>
              </a:ext>
            </a:extLst>
          </a:blip>
          <a:srcRect l="25025" r="10439"/>
          <a:stretch/>
        </p:blipFill>
        <p:spPr>
          <a:xfrm>
            <a:off x="5795806" y="3869984"/>
            <a:ext cx="2641411" cy="2304256"/>
          </a:xfrm>
          <a:prstGeom prst="rect">
            <a:avLst/>
          </a:prstGeom>
        </p:spPr>
      </p:pic>
      <p:pic>
        <p:nvPicPr>
          <p:cNvPr id="5" name="Imagen 4"/>
          <p:cNvPicPr>
            <a:picLocks noChangeAspect="1"/>
          </p:cNvPicPr>
          <p:nvPr/>
        </p:nvPicPr>
        <p:blipFill rotWithShape="1">
          <a:blip r:embed="rId4" cstate="print">
            <a:extLst>
              <a:ext uri="{28A0092B-C50C-407E-A947-70E740481C1C}">
                <a14:useLocalDpi xmlns:a14="http://schemas.microsoft.com/office/drawing/2010/main" val="0"/>
              </a:ext>
            </a:extLst>
          </a:blip>
          <a:srcRect t="16401" b="14301"/>
          <a:stretch/>
        </p:blipFill>
        <p:spPr>
          <a:xfrm>
            <a:off x="3332269" y="3789662"/>
            <a:ext cx="2002482" cy="2464900"/>
          </a:xfrm>
          <a:prstGeom prst="rect">
            <a:avLst/>
          </a:prstGeom>
        </p:spPr>
      </p:pic>
      <p:sp>
        <p:nvSpPr>
          <p:cNvPr id="6" name="CuadroTexto 5"/>
          <p:cNvSpPr txBox="1"/>
          <p:nvPr/>
        </p:nvSpPr>
        <p:spPr>
          <a:xfrm>
            <a:off x="506657" y="1916832"/>
            <a:ext cx="2403670" cy="3231654"/>
          </a:xfrm>
          <a:prstGeom prst="rect">
            <a:avLst/>
          </a:prstGeom>
          <a:noFill/>
        </p:spPr>
        <p:txBody>
          <a:bodyPr wrap="square" rtlCol="0">
            <a:spAutoFit/>
          </a:bodyPr>
          <a:lstStyle/>
          <a:p>
            <a:pPr algn="ctr"/>
            <a:r>
              <a:rPr lang="es-MX" dirty="0" smtClean="0">
                <a:solidFill>
                  <a:schemeClr val="bg1"/>
                </a:solidFill>
              </a:rPr>
              <a:t>10 DE DICIEMBRE 2019</a:t>
            </a:r>
          </a:p>
          <a:p>
            <a:pPr algn="ctr"/>
            <a:endParaRPr lang="es-MX" sz="1400" dirty="0">
              <a:solidFill>
                <a:schemeClr val="bg1"/>
              </a:solidFill>
            </a:endParaRPr>
          </a:p>
          <a:p>
            <a:pPr algn="ctr"/>
            <a:r>
              <a:rPr lang="es-MX" sz="1400" dirty="0" smtClean="0">
                <a:solidFill>
                  <a:schemeClr val="bg1"/>
                </a:solidFill>
              </a:rPr>
              <a:t>VISITA POR PARTE ELAEMPRESA DE TELCEL AL DELEGADO PARA PLATICAR ACERCA DE EL APOYO QUE NOS BRINDARAN EN NUESTRA POSADA EL LAS JUNTAS CON UN HORARIO 3:00 P.M. A 4:00P.M. APROXIMADAMENTE</a:t>
            </a:r>
            <a:endParaRPr lang="es-MX" sz="1400" dirty="0">
              <a:solidFill>
                <a:schemeClr val="bg1"/>
              </a:solidFill>
            </a:endParaRPr>
          </a:p>
        </p:txBody>
      </p:sp>
    </p:spTree>
    <p:extLst>
      <p:ext uri="{BB962C8B-B14F-4D97-AF65-F5344CB8AC3E}">
        <p14:creationId xmlns:p14="http://schemas.microsoft.com/office/powerpoint/2010/main" val="173442632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1 Título"/>
          <p:cNvSpPr>
            <a:spLocks noGrp="1"/>
          </p:cNvSpPr>
          <p:nvPr>
            <p:ph type="title"/>
          </p:nvPr>
        </p:nvSpPr>
        <p:spPr>
          <a:xfrm>
            <a:off x="467544" y="260648"/>
            <a:ext cx="8229600" cy="576064"/>
          </a:xfrm>
          <a:noFill/>
          <a:ln w="57150">
            <a:solidFill>
              <a:schemeClr val="bg1"/>
            </a:solidFill>
          </a:ln>
        </p:spPr>
        <p:style>
          <a:lnRef idx="2">
            <a:schemeClr val="accent1"/>
          </a:lnRef>
          <a:fillRef idx="1">
            <a:schemeClr val="lt1"/>
          </a:fillRef>
          <a:effectRef idx="0">
            <a:schemeClr val="accent1"/>
          </a:effectRef>
          <a:fontRef idx="minor">
            <a:schemeClr val="dk1"/>
          </a:fontRef>
        </p:style>
        <p:txBody>
          <a:bodyPr>
            <a:normAutofit fontScale="90000"/>
          </a:bodyPr>
          <a:lstStyle/>
          <a:p>
            <a:pPr algn="l"/>
            <a:r>
              <a:rPr lang="es-MX" sz="1600" b="1" dirty="0" smtClean="0"/>
              <a:t>   6.- ACTIVIDADES COMPLEMENTARIAS</a:t>
            </a:r>
            <a:r>
              <a:rPr lang="es-MX" sz="1600" dirty="0" smtClean="0"/>
              <a:t>                                                              DICIEMBRE -2019</a:t>
            </a:r>
            <a:endParaRPr lang="es-MX" sz="1600" b="1" dirty="0"/>
          </a:p>
        </p:txBody>
      </p:sp>
      <p:sp>
        <p:nvSpPr>
          <p:cNvPr id="7" name="3 Marcador de contenido"/>
          <p:cNvSpPr txBox="1">
            <a:spLocks/>
          </p:cNvSpPr>
          <p:nvPr/>
        </p:nvSpPr>
        <p:spPr>
          <a:xfrm>
            <a:off x="467544" y="1124744"/>
            <a:ext cx="2448272"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a:solidFill>
                <a:schemeClr val="tx1"/>
              </a:solidFill>
            </a:endParaRPr>
          </a:p>
        </p:txBody>
      </p:sp>
      <p:sp>
        <p:nvSpPr>
          <p:cNvPr id="8" name="3 Marcador de contenido"/>
          <p:cNvSpPr txBox="1">
            <a:spLocks/>
          </p:cNvSpPr>
          <p:nvPr/>
        </p:nvSpPr>
        <p:spPr>
          <a:xfrm>
            <a:off x="2910327" y="1124744"/>
            <a:ext cx="576317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r>
              <a:rPr lang="es-MX" sz="1600" dirty="0" smtClean="0">
                <a:solidFill>
                  <a:schemeClr val="tx1"/>
                </a:solidFill>
              </a:rPr>
              <a:t>.</a:t>
            </a:r>
            <a:endParaRPr lang="es-MX" sz="1600" dirty="0">
              <a:solidFill>
                <a:schemeClr val="tx1"/>
              </a:solidFill>
            </a:endParaRPr>
          </a:p>
        </p:txBody>
      </p:sp>
      <p:sp>
        <p:nvSpPr>
          <p:cNvPr id="3" name="CuadroTexto 2"/>
          <p:cNvSpPr txBox="1"/>
          <p:nvPr/>
        </p:nvSpPr>
        <p:spPr>
          <a:xfrm>
            <a:off x="467543" y="1340768"/>
            <a:ext cx="2442783" cy="4524315"/>
          </a:xfrm>
          <a:prstGeom prst="rect">
            <a:avLst/>
          </a:prstGeom>
          <a:noFill/>
        </p:spPr>
        <p:txBody>
          <a:bodyPr wrap="square" rtlCol="0">
            <a:spAutoFit/>
          </a:bodyPr>
          <a:lstStyle/>
          <a:p>
            <a:pPr algn="ctr"/>
            <a:r>
              <a:rPr lang="es-MX" dirty="0" smtClean="0">
                <a:solidFill>
                  <a:schemeClr val="bg1"/>
                </a:solidFill>
              </a:rPr>
              <a:t>12 DE DICIEMBRE  2019</a:t>
            </a:r>
          </a:p>
          <a:p>
            <a:pPr algn="ctr"/>
            <a:endParaRPr lang="es-MX" dirty="0" smtClean="0">
              <a:solidFill>
                <a:schemeClr val="bg1"/>
              </a:solidFill>
            </a:endParaRPr>
          </a:p>
          <a:p>
            <a:pPr algn="ctr"/>
            <a:r>
              <a:rPr lang="es-MX" dirty="0" smtClean="0">
                <a:solidFill>
                  <a:schemeClr val="bg1"/>
                </a:solidFill>
              </a:rPr>
              <a:t>CELEBRACION DEL DIA 12 DE DICIEMBRE CON UNA MISA EN EL MERCADO MUNICIPAL DE LAS JUNTAS  EN DONDE ASISTIERON AL REDEDOR DE 120 PERSONAS CON UN HORARIO DE 9:00 A.M. A 1:30 P.M.</a:t>
            </a:r>
            <a:endParaRPr lang="es-MX" dirty="0">
              <a:solidFill>
                <a:schemeClr val="bg1"/>
              </a:solidFill>
            </a:endParaRPr>
          </a:p>
        </p:txBody>
      </p:sp>
      <p:pic>
        <p:nvPicPr>
          <p:cNvPr id="5" name="Imagen 4"/>
          <p:cNvPicPr>
            <a:picLocks noChangeAspect="1"/>
          </p:cNvPicPr>
          <p:nvPr/>
        </p:nvPicPr>
        <p:blipFill rotWithShape="1">
          <a:blip r:embed="rId2" cstate="print">
            <a:extLst>
              <a:ext uri="{28A0092B-C50C-407E-A947-70E740481C1C}">
                <a14:useLocalDpi xmlns:a14="http://schemas.microsoft.com/office/drawing/2010/main" val="0"/>
              </a:ext>
            </a:extLst>
          </a:blip>
          <a:srcRect t="26901" b="16400"/>
          <a:stretch/>
        </p:blipFill>
        <p:spPr>
          <a:xfrm>
            <a:off x="6228184" y="1223585"/>
            <a:ext cx="2362522" cy="2379340"/>
          </a:xfrm>
          <a:prstGeom prst="rect">
            <a:avLst/>
          </a:prstGeom>
        </p:spPr>
      </p:pic>
      <p:pic>
        <p:nvPicPr>
          <p:cNvPr id="9" name="Imagen 8"/>
          <p:cNvPicPr>
            <a:picLocks noChangeAspect="1"/>
          </p:cNvPicPr>
          <p:nvPr/>
        </p:nvPicPr>
        <p:blipFill rotWithShape="1">
          <a:blip r:embed="rId3">
            <a:extLst>
              <a:ext uri="{28A0092B-C50C-407E-A947-70E740481C1C}">
                <a14:useLocalDpi xmlns:a14="http://schemas.microsoft.com/office/drawing/2010/main" val="0"/>
              </a:ext>
            </a:extLst>
          </a:blip>
          <a:srcRect l="-3537" t="1755" r="14164" b="9079"/>
          <a:stretch/>
        </p:blipFill>
        <p:spPr>
          <a:xfrm>
            <a:off x="2910325" y="1223585"/>
            <a:ext cx="3268865" cy="2295530"/>
          </a:xfrm>
          <a:prstGeom prst="rect">
            <a:avLst/>
          </a:prstGeom>
        </p:spPr>
      </p:pic>
      <p:pic>
        <p:nvPicPr>
          <p:cNvPr id="10" name="Imagen 9"/>
          <p:cNvPicPr>
            <a:picLocks noChangeAspect="1"/>
          </p:cNvPicPr>
          <p:nvPr/>
        </p:nvPicPr>
        <p:blipFill rotWithShape="1">
          <a:blip r:embed="rId4" cstate="print">
            <a:extLst>
              <a:ext uri="{28A0092B-C50C-407E-A947-70E740481C1C}">
                <a14:useLocalDpi xmlns:a14="http://schemas.microsoft.com/office/drawing/2010/main" val="0"/>
              </a:ext>
            </a:extLst>
          </a:blip>
          <a:srcRect l="12999" t="28409" r="10226" b="11617"/>
          <a:stretch/>
        </p:blipFill>
        <p:spPr>
          <a:xfrm>
            <a:off x="5580112" y="3701765"/>
            <a:ext cx="2989926" cy="2337629"/>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87824" y="3617956"/>
            <a:ext cx="2575222" cy="2438374"/>
          </a:xfrm>
          <a:prstGeom prst="rect">
            <a:avLst/>
          </a:prstGeom>
        </p:spPr>
      </p:pic>
    </p:spTree>
    <p:extLst>
      <p:ext uri="{BB962C8B-B14F-4D97-AF65-F5344CB8AC3E}">
        <p14:creationId xmlns:p14="http://schemas.microsoft.com/office/powerpoint/2010/main" val="351294807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2"/>
            </a:solidFill>
          </a:ln>
        </p:spPr>
        <p:style>
          <a:lnRef idx="2">
            <a:schemeClr val="accent1"/>
          </a:lnRef>
          <a:fillRef idx="1">
            <a:schemeClr val="lt1"/>
          </a:fillRef>
          <a:effectRef idx="0">
            <a:schemeClr val="accent1"/>
          </a:effectRef>
          <a:fontRef idx="minor">
            <a:schemeClr val="dk1"/>
          </a:fontRef>
        </p:style>
        <p:txBody>
          <a:bodyPr>
            <a:noAutofit/>
          </a:bodyPr>
          <a:lstStyle/>
          <a:p>
            <a:pPr algn="l"/>
            <a:r>
              <a:rPr lang="es-MX" sz="1800" b="1" dirty="0" smtClean="0"/>
              <a:t>    </a:t>
            </a:r>
            <a:r>
              <a:rPr lang="es-MX" sz="1200" b="1" dirty="0" smtClean="0"/>
              <a:t>1.- FESTIVIDADES TRADICIONALES </a:t>
            </a:r>
            <a:r>
              <a:rPr lang="es-MX" sz="1200" dirty="0" smtClean="0"/>
              <a:t>                                                                           DICIEMBRE - 2019</a:t>
            </a:r>
            <a:endParaRPr lang="es-MX" sz="1200" dirty="0"/>
          </a:p>
        </p:txBody>
      </p:sp>
      <p:sp>
        <p:nvSpPr>
          <p:cNvPr id="5" name="4 Rectángulo"/>
          <p:cNvSpPr/>
          <p:nvPr/>
        </p:nvSpPr>
        <p:spPr>
          <a:xfrm>
            <a:off x="2699792" y="1138428"/>
            <a:ext cx="5976664"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4 Rectángulo"/>
          <p:cNvSpPr/>
          <p:nvPr/>
        </p:nvSpPr>
        <p:spPr>
          <a:xfrm>
            <a:off x="322849" y="1138428"/>
            <a:ext cx="2367880"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314544"/>
            <a:ext cx="2963821" cy="2492896"/>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43807" y="1314544"/>
            <a:ext cx="2727241" cy="2492896"/>
          </a:xfrm>
          <a:prstGeom prst="rect">
            <a:avLst/>
          </a:prstGeom>
        </p:spPr>
      </p:pic>
      <p:pic>
        <p:nvPicPr>
          <p:cNvPr id="10" name="Imagen 9"/>
          <p:cNvPicPr>
            <a:picLocks noChangeAspect="1"/>
          </p:cNvPicPr>
          <p:nvPr/>
        </p:nvPicPr>
        <p:blipFill rotWithShape="1">
          <a:blip r:embed="rId4">
            <a:extLst>
              <a:ext uri="{28A0092B-C50C-407E-A947-70E740481C1C}">
                <a14:useLocalDpi xmlns:a14="http://schemas.microsoft.com/office/drawing/2010/main" val="0"/>
              </a:ext>
            </a:extLst>
          </a:blip>
          <a:srcRect t="22270"/>
          <a:stretch/>
        </p:blipFill>
        <p:spPr>
          <a:xfrm>
            <a:off x="5220071" y="3959279"/>
            <a:ext cx="3342927" cy="2261997"/>
          </a:xfrm>
          <a:prstGeom prst="rect">
            <a:avLst/>
          </a:prstGeom>
        </p:spPr>
      </p:pic>
      <p:pic>
        <p:nvPicPr>
          <p:cNvPr id="11" name="Imagen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14420" y="3959278"/>
            <a:ext cx="2363755" cy="2261997"/>
          </a:xfrm>
          <a:prstGeom prst="rect">
            <a:avLst/>
          </a:prstGeom>
        </p:spPr>
      </p:pic>
      <p:sp>
        <p:nvSpPr>
          <p:cNvPr id="12" name="CuadroTexto 11"/>
          <p:cNvSpPr txBox="1"/>
          <p:nvPr/>
        </p:nvSpPr>
        <p:spPr>
          <a:xfrm>
            <a:off x="457201" y="1314544"/>
            <a:ext cx="2110068" cy="4247317"/>
          </a:xfrm>
          <a:prstGeom prst="rect">
            <a:avLst/>
          </a:prstGeom>
          <a:noFill/>
        </p:spPr>
        <p:txBody>
          <a:bodyPr wrap="square" rtlCol="0">
            <a:spAutoFit/>
          </a:bodyPr>
          <a:lstStyle/>
          <a:p>
            <a:pPr algn="ctr"/>
            <a:r>
              <a:rPr lang="es-MX" dirty="0" smtClean="0">
                <a:solidFill>
                  <a:schemeClr val="bg1"/>
                </a:solidFill>
              </a:rPr>
              <a:t>11 DE DICIEMBRE DE 2019</a:t>
            </a:r>
          </a:p>
          <a:p>
            <a:pPr algn="ctr"/>
            <a:endParaRPr lang="es-MX" dirty="0">
              <a:solidFill>
                <a:schemeClr val="bg1"/>
              </a:solidFill>
            </a:endParaRPr>
          </a:p>
          <a:p>
            <a:pPr algn="ctr"/>
            <a:r>
              <a:rPr lang="es-MX" smtClean="0">
                <a:solidFill>
                  <a:schemeClr val="bg1"/>
                </a:solidFill>
              </a:rPr>
              <a:t>POSADA EN CALLE MOCTEZUMA </a:t>
            </a:r>
            <a:r>
              <a:rPr lang="es-MX" dirty="0" smtClean="0">
                <a:solidFill>
                  <a:schemeClr val="bg1"/>
                </a:solidFill>
              </a:rPr>
              <a:t>EN LA COLONIA LAS JUNTAS EN DONDE ASISTIERON 400 PERSONAS CON UN HORARIO DE 6:00 P.M. A 10;00 P.M.</a:t>
            </a:r>
            <a:endParaRPr lang="es-MX" dirty="0">
              <a:solidFill>
                <a:schemeClr val="bg1"/>
              </a:solidFill>
            </a:endParaRPr>
          </a:p>
        </p:txBody>
      </p:sp>
    </p:spTree>
    <p:extLst>
      <p:ext uri="{BB962C8B-B14F-4D97-AF65-F5344CB8AC3E}">
        <p14:creationId xmlns:p14="http://schemas.microsoft.com/office/powerpoint/2010/main" val="295456976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2"/>
            </a:solidFill>
          </a:ln>
        </p:spPr>
        <p:style>
          <a:lnRef idx="2">
            <a:schemeClr val="accent1"/>
          </a:lnRef>
          <a:fillRef idx="1">
            <a:schemeClr val="lt1"/>
          </a:fillRef>
          <a:effectRef idx="0">
            <a:schemeClr val="accent1"/>
          </a:effectRef>
          <a:fontRef idx="minor">
            <a:schemeClr val="dk1"/>
          </a:fontRef>
        </p:style>
        <p:txBody>
          <a:bodyPr>
            <a:noAutofit/>
          </a:bodyPr>
          <a:lstStyle/>
          <a:p>
            <a:pPr algn="l"/>
            <a:r>
              <a:rPr lang="es-MX" sz="1800" b="1" dirty="0" smtClean="0"/>
              <a:t>    </a:t>
            </a:r>
            <a:r>
              <a:rPr lang="es-MX" sz="1200" b="1" dirty="0" smtClean="0"/>
              <a:t>1.- FESTIVIDADES TRADICIONALES </a:t>
            </a:r>
            <a:r>
              <a:rPr lang="es-MX" sz="1200" dirty="0" smtClean="0"/>
              <a:t>                                                                           DICIEMBRE - 2019</a:t>
            </a:r>
            <a:endParaRPr lang="es-MX" sz="1200" dirty="0"/>
          </a:p>
        </p:txBody>
      </p:sp>
      <p:sp>
        <p:nvSpPr>
          <p:cNvPr id="5" name="4 Rectángulo"/>
          <p:cNvSpPr/>
          <p:nvPr/>
        </p:nvSpPr>
        <p:spPr>
          <a:xfrm>
            <a:off x="2699792" y="1138428"/>
            <a:ext cx="5976664"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4 Rectángulo"/>
          <p:cNvSpPr/>
          <p:nvPr/>
        </p:nvSpPr>
        <p:spPr>
          <a:xfrm>
            <a:off x="322849" y="1138428"/>
            <a:ext cx="2367880"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t="15602" r="14563"/>
          <a:stretch/>
        </p:blipFill>
        <p:spPr>
          <a:xfrm>
            <a:off x="5364088" y="1268760"/>
            <a:ext cx="3184051" cy="1512169"/>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71273" y="4185609"/>
            <a:ext cx="1656711" cy="2208949"/>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71273" y="1781485"/>
            <a:ext cx="2592815" cy="1940560"/>
          </a:xfrm>
          <a:prstGeom prst="rect">
            <a:avLst/>
          </a:prstGeom>
        </p:spPr>
      </p:pic>
      <p:pic>
        <p:nvPicPr>
          <p:cNvPr id="8" name="Imagen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57322" y="4185609"/>
            <a:ext cx="1460484" cy="2208949"/>
          </a:xfrm>
          <a:prstGeom prst="rect">
            <a:avLst/>
          </a:prstGeom>
        </p:spPr>
      </p:pic>
      <p:pic>
        <p:nvPicPr>
          <p:cNvPr id="9" name="Imagen 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5789823" y="2874399"/>
            <a:ext cx="2781056" cy="1351323"/>
          </a:xfrm>
          <a:prstGeom prst="rect">
            <a:avLst/>
          </a:prstGeom>
        </p:spPr>
      </p:pic>
      <p:pic>
        <p:nvPicPr>
          <p:cNvPr id="10" name="Imagen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99583" y="1268759"/>
            <a:ext cx="2635986" cy="2844387"/>
          </a:xfrm>
          <a:prstGeom prst="rect">
            <a:avLst/>
          </a:prstGeom>
        </p:spPr>
      </p:pic>
      <p:pic>
        <p:nvPicPr>
          <p:cNvPr id="11" name="Imagen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017597" y="4376320"/>
            <a:ext cx="2530542" cy="1992065"/>
          </a:xfrm>
          <a:prstGeom prst="rect">
            <a:avLst/>
          </a:prstGeom>
        </p:spPr>
      </p:pic>
      <p:sp>
        <p:nvSpPr>
          <p:cNvPr id="12" name="CuadroTexto 11"/>
          <p:cNvSpPr txBox="1"/>
          <p:nvPr/>
        </p:nvSpPr>
        <p:spPr>
          <a:xfrm>
            <a:off x="362688" y="1160561"/>
            <a:ext cx="2337103" cy="4524315"/>
          </a:xfrm>
          <a:prstGeom prst="rect">
            <a:avLst/>
          </a:prstGeom>
          <a:noFill/>
        </p:spPr>
        <p:txBody>
          <a:bodyPr wrap="square" rtlCol="0">
            <a:spAutoFit/>
          </a:bodyPr>
          <a:lstStyle/>
          <a:p>
            <a:pPr algn="ctr"/>
            <a:r>
              <a:rPr lang="es-MX" dirty="0" smtClean="0">
                <a:solidFill>
                  <a:schemeClr val="bg1"/>
                </a:solidFill>
              </a:rPr>
              <a:t>17 DE DICIEMBRE 2019</a:t>
            </a:r>
          </a:p>
          <a:p>
            <a:pPr algn="ctr"/>
            <a:endParaRPr lang="es-MX" dirty="0">
              <a:solidFill>
                <a:schemeClr val="bg1"/>
              </a:solidFill>
            </a:endParaRPr>
          </a:p>
          <a:p>
            <a:pPr algn="ctr"/>
            <a:endParaRPr lang="es-MX" dirty="0" smtClean="0">
              <a:solidFill>
                <a:schemeClr val="bg1"/>
              </a:solidFill>
            </a:endParaRPr>
          </a:p>
          <a:p>
            <a:pPr algn="ctr"/>
            <a:endParaRPr lang="es-MX" dirty="0">
              <a:solidFill>
                <a:schemeClr val="bg1"/>
              </a:solidFill>
            </a:endParaRPr>
          </a:p>
          <a:p>
            <a:pPr algn="ctr"/>
            <a:r>
              <a:rPr lang="es-MX" dirty="0" smtClean="0">
                <a:solidFill>
                  <a:schemeClr val="bg1"/>
                </a:solidFill>
              </a:rPr>
              <a:t>POSADA DELEGACION LAS JUNTAS EN DONDE NOS BRINDO APOYO TELCEL,COMUDE,CIRCO CON UN HORARIO DE 4:00 P.M. A 10:00 P.M. ASISTIERON 850 PERSONAS.  </a:t>
            </a:r>
            <a:endParaRPr lang="es-MX" dirty="0">
              <a:solidFill>
                <a:schemeClr val="bg1"/>
              </a:solidFill>
            </a:endParaRPr>
          </a:p>
        </p:txBody>
      </p:sp>
    </p:spTree>
    <p:extLst>
      <p:ext uri="{BB962C8B-B14F-4D97-AF65-F5344CB8AC3E}">
        <p14:creationId xmlns:p14="http://schemas.microsoft.com/office/powerpoint/2010/main" val="195889031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634082"/>
          </a:xfrm>
          <a:noFill/>
          <a:ln w="57150">
            <a:solidFill>
              <a:schemeClr val="bg2"/>
            </a:solidFill>
          </a:ln>
        </p:spPr>
        <p:style>
          <a:lnRef idx="2">
            <a:schemeClr val="accent1"/>
          </a:lnRef>
          <a:fillRef idx="1">
            <a:schemeClr val="lt1"/>
          </a:fillRef>
          <a:effectRef idx="0">
            <a:schemeClr val="accent1"/>
          </a:effectRef>
          <a:fontRef idx="minor">
            <a:schemeClr val="dk1"/>
          </a:fontRef>
        </p:style>
        <p:txBody>
          <a:bodyPr>
            <a:noAutofit/>
          </a:bodyPr>
          <a:lstStyle/>
          <a:p>
            <a:pPr algn="l"/>
            <a:r>
              <a:rPr lang="es-MX" sz="1800" b="1" dirty="0" smtClean="0"/>
              <a:t>    </a:t>
            </a:r>
            <a:r>
              <a:rPr lang="es-MX" sz="1200" b="1" dirty="0" smtClean="0"/>
              <a:t>1.- FESTIVIDADES TRADICIONALES </a:t>
            </a:r>
            <a:r>
              <a:rPr lang="es-MX" sz="1200" dirty="0" smtClean="0"/>
              <a:t>                                                                           DICIEMBRE - 2019</a:t>
            </a:r>
            <a:endParaRPr lang="es-MX" sz="1200" dirty="0"/>
          </a:p>
        </p:txBody>
      </p:sp>
      <p:sp>
        <p:nvSpPr>
          <p:cNvPr id="5" name="4 Rectángulo"/>
          <p:cNvSpPr/>
          <p:nvPr/>
        </p:nvSpPr>
        <p:spPr>
          <a:xfrm>
            <a:off x="2699792" y="1138428"/>
            <a:ext cx="5976664"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sp>
        <p:nvSpPr>
          <p:cNvPr id="4" name="4 Rectángulo"/>
          <p:cNvSpPr/>
          <p:nvPr/>
        </p:nvSpPr>
        <p:spPr>
          <a:xfrm>
            <a:off x="322849" y="1138428"/>
            <a:ext cx="2367880" cy="5328592"/>
          </a:xfrm>
          <a:prstGeom prst="rect">
            <a:avLst/>
          </a:prstGeom>
          <a:noFill/>
          <a:ln w="57150">
            <a:solidFill>
              <a:srgbClr val="E74D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dirty="0"/>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9838"/>
          <a:stretch/>
        </p:blipFill>
        <p:spPr>
          <a:xfrm>
            <a:off x="4936586" y="1340768"/>
            <a:ext cx="3583969" cy="2283718"/>
          </a:xfrm>
          <a:prstGeom prst="rect">
            <a:avLst/>
          </a:prstGeom>
        </p:spPr>
      </p:pic>
      <p:pic>
        <p:nvPicPr>
          <p:cNvPr id="6" name="Imagen 5"/>
          <p:cNvPicPr>
            <a:picLocks noChangeAspect="1"/>
          </p:cNvPicPr>
          <p:nvPr/>
        </p:nvPicPr>
        <p:blipFill rotWithShape="1">
          <a:blip r:embed="rId3" cstate="print">
            <a:extLst>
              <a:ext uri="{28A0092B-C50C-407E-A947-70E740481C1C}">
                <a14:useLocalDpi xmlns:a14="http://schemas.microsoft.com/office/drawing/2010/main" val="0"/>
              </a:ext>
            </a:extLst>
          </a:blip>
          <a:srcRect l="5113"/>
          <a:stretch/>
        </p:blipFill>
        <p:spPr>
          <a:xfrm>
            <a:off x="5004048" y="3880739"/>
            <a:ext cx="3492388" cy="2212557"/>
          </a:xfrm>
          <a:prstGeom prst="rect">
            <a:avLst/>
          </a:prstGeom>
        </p:spPr>
      </p:pic>
      <p:pic>
        <p:nvPicPr>
          <p:cNvPr id="7" name="Imagen 6"/>
          <p:cNvPicPr>
            <a:picLocks noChangeAspect="1"/>
          </p:cNvPicPr>
          <p:nvPr/>
        </p:nvPicPr>
        <p:blipFill rotWithShape="1">
          <a:blip r:embed="rId4">
            <a:extLst>
              <a:ext uri="{28A0092B-C50C-407E-A947-70E740481C1C}">
                <a14:useLocalDpi xmlns:a14="http://schemas.microsoft.com/office/drawing/2010/main" val="0"/>
              </a:ext>
            </a:extLst>
          </a:blip>
          <a:srcRect l="8900" b="36074"/>
          <a:stretch/>
        </p:blipFill>
        <p:spPr>
          <a:xfrm>
            <a:off x="2776347" y="1357310"/>
            <a:ext cx="2083685" cy="4880002"/>
          </a:xfrm>
          <a:prstGeom prst="rect">
            <a:avLst/>
          </a:prstGeom>
        </p:spPr>
      </p:pic>
      <p:sp>
        <p:nvSpPr>
          <p:cNvPr id="8" name="CuadroTexto 7"/>
          <p:cNvSpPr txBox="1"/>
          <p:nvPr/>
        </p:nvSpPr>
        <p:spPr>
          <a:xfrm>
            <a:off x="457200" y="1357310"/>
            <a:ext cx="2163246" cy="4524315"/>
          </a:xfrm>
          <a:prstGeom prst="rect">
            <a:avLst/>
          </a:prstGeom>
          <a:noFill/>
        </p:spPr>
        <p:txBody>
          <a:bodyPr wrap="square" rtlCol="0">
            <a:spAutoFit/>
          </a:bodyPr>
          <a:lstStyle/>
          <a:p>
            <a:pPr algn="ctr"/>
            <a:r>
              <a:rPr lang="es-MX" dirty="0" smtClean="0">
                <a:solidFill>
                  <a:schemeClr val="bg1"/>
                </a:solidFill>
              </a:rPr>
              <a:t>19 DICIEMBRE 2019</a:t>
            </a:r>
          </a:p>
          <a:p>
            <a:pPr algn="ctr"/>
            <a:endParaRPr lang="es-MX" dirty="0">
              <a:solidFill>
                <a:schemeClr val="bg1"/>
              </a:solidFill>
            </a:endParaRPr>
          </a:p>
          <a:p>
            <a:pPr algn="ctr"/>
            <a:endParaRPr lang="es-MX" dirty="0" smtClean="0">
              <a:solidFill>
                <a:schemeClr val="bg1"/>
              </a:solidFill>
            </a:endParaRPr>
          </a:p>
          <a:p>
            <a:pPr algn="ctr"/>
            <a:r>
              <a:rPr lang="es-MX" dirty="0" smtClean="0">
                <a:solidFill>
                  <a:schemeClr val="bg1"/>
                </a:solidFill>
              </a:rPr>
              <a:t>POSADA EN LA PLAZA MUNICIPAL DE LAS JUNTAS DEL KINDER JEAN PIAGET EN DONDE EL DELEGADO REGALO BOLOS A LOS NIÑOS ASISTIERON 350 PERSONAS</a:t>
            </a:r>
            <a:endParaRPr lang="es-MX" dirty="0">
              <a:solidFill>
                <a:schemeClr val="bg1"/>
              </a:solidFill>
            </a:endParaRPr>
          </a:p>
        </p:txBody>
      </p:sp>
    </p:spTree>
    <p:extLst>
      <p:ext uri="{BB962C8B-B14F-4D97-AF65-F5344CB8AC3E}">
        <p14:creationId xmlns:p14="http://schemas.microsoft.com/office/powerpoint/2010/main" val="353130600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2"/>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9" name="CuadroTexto 8"/>
          <p:cNvSpPr txBox="1"/>
          <p:nvPr/>
        </p:nvSpPr>
        <p:spPr>
          <a:xfrm>
            <a:off x="436282" y="1165350"/>
            <a:ext cx="2551541" cy="4616648"/>
          </a:xfrm>
          <a:prstGeom prst="rect">
            <a:avLst/>
          </a:prstGeom>
          <a:noFill/>
        </p:spPr>
        <p:txBody>
          <a:bodyPr wrap="square" rtlCol="0">
            <a:spAutoFit/>
          </a:bodyPr>
          <a:lstStyle/>
          <a:p>
            <a:pPr algn="ctr"/>
            <a:r>
              <a:rPr lang="es-MX" sz="1400" b="1" dirty="0" smtClean="0">
                <a:solidFill>
                  <a:schemeClr val="bg1"/>
                </a:solidFill>
              </a:rPr>
              <a:t>2 DE DICIEMBRE 2019</a:t>
            </a:r>
          </a:p>
          <a:p>
            <a:pPr algn="ctr"/>
            <a:endParaRPr lang="es-MX" sz="1400" b="1" dirty="0" smtClean="0">
              <a:solidFill>
                <a:schemeClr val="bg1"/>
              </a:solidFill>
            </a:endParaRPr>
          </a:p>
          <a:p>
            <a:pPr algn="ctr"/>
            <a:endParaRPr lang="es-MX" sz="1400" b="1" dirty="0">
              <a:solidFill>
                <a:schemeClr val="bg1"/>
              </a:solidFill>
            </a:endParaRPr>
          </a:p>
          <a:p>
            <a:pPr algn="ctr"/>
            <a:r>
              <a:rPr lang="es-MX" sz="1400" b="1" dirty="0" smtClean="0">
                <a:solidFill>
                  <a:schemeClr val="bg1"/>
                </a:solidFill>
              </a:rPr>
              <a:t>VISITA EN LA COLONIA EN DONDE ASISTIERON 100 PERSONAS EL DELEGADO HUMBERTO MURGUIA Y PERSONAL DE LA DELEGACION ADEMAS DE LALIC. YADIRA PARTIDA DIRECTORA DE REGULARIZACION DE PREDIOS,PARA VERIFICAR CONDICIONES REFERENTES A LOS PREDIOS  Y SU REGULARIZACION CON UN HORRIO DE 9:00 </a:t>
            </a:r>
            <a:r>
              <a:rPr lang="es-MX" sz="1400" b="1" dirty="0">
                <a:solidFill>
                  <a:schemeClr val="bg1"/>
                </a:solidFill>
              </a:rPr>
              <a:t>A</a:t>
            </a:r>
            <a:r>
              <a:rPr lang="es-MX" sz="1400" b="1" dirty="0" smtClean="0">
                <a:solidFill>
                  <a:schemeClr val="bg1"/>
                </a:solidFill>
              </a:rPr>
              <a:t>.M. A 12.00 P.M.</a:t>
            </a:r>
            <a:endParaRPr lang="es-MX" sz="1400" b="1" dirty="0">
              <a:solidFill>
                <a:schemeClr val="bg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52533" y="1165350"/>
            <a:ext cx="2678383" cy="2664143"/>
          </a:xfrm>
          <a:prstGeom prst="rect">
            <a:avLst/>
          </a:prstGeom>
        </p:spPr>
      </p:pic>
      <p:pic>
        <p:nvPicPr>
          <p:cNvPr id="10" name="Imagen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87823" y="3888311"/>
            <a:ext cx="2807805" cy="2362191"/>
          </a:xfrm>
          <a:prstGeom prst="rect">
            <a:avLst/>
          </a:prstGeom>
        </p:spPr>
      </p:pic>
      <p:pic>
        <p:nvPicPr>
          <p:cNvPr id="11" name="Imagen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555" y="3888311"/>
            <a:ext cx="2709318" cy="2348880"/>
          </a:xfrm>
          <a:prstGeom prst="rect">
            <a:avLst/>
          </a:prstGeom>
        </p:spPr>
      </p:pic>
      <p:pic>
        <p:nvPicPr>
          <p:cNvPr id="12" name="Imagen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5627" y="1171495"/>
            <a:ext cx="2748305" cy="2708920"/>
          </a:xfrm>
          <a:prstGeom prst="rect">
            <a:avLst/>
          </a:prstGeom>
        </p:spPr>
      </p:pic>
    </p:spTree>
    <p:extLst>
      <p:ext uri="{BB962C8B-B14F-4D97-AF65-F5344CB8AC3E}">
        <p14:creationId xmlns:p14="http://schemas.microsoft.com/office/powerpoint/2010/main" val="191381870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6" name="Imagen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79369" y="1165350"/>
            <a:ext cx="5362232" cy="2492896"/>
          </a:xfrm>
          <a:prstGeom prst="rect">
            <a:avLst/>
          </a:prstGeom>
        </p:spPr>
      </p:pic>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90339" y="3690772"/>
            <a:ext cx="3323861" cy="2492896"/>
          </a:xfrm>
          <a:prstGeom prst="rect">
            <a:avLst/>
          </a:prstGeom>
        </p:spPr>
      </p:pic>
      <p:pic>
        <p:nvPicPr>
          <p:cNvPr id="8" name="Imagen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79368" y="3706748"/>
            <a:ext cx="1966478" cy="2541457"/>
          </a:xfrm>
          <a:prstGeom prst="rect">
            <a:avLst/>
          </a:prstGeom>
        </p:spPr>
      </p:pic>
      <p:sp>
        <p:nvSpPr>
          <p:cNvPr id="9" name="CuadroTexto 8"/>
          <p:cNvSpPr txBox="1"/>
          <p:nvPr/>
        </p:nvSpPr>
        <p:spPr>
          <a:xfrm>
            <a:off x="436282" y="1165350"/>
            <a:ext cx="2551541" cy="5016758"/>
          </a:xfrm>
          <a:prstGeom prst="rect">
            <a:avLst/>
          </a:prstGeom>
          <a:noFill/>
        </p:spPr>
        <p:txBody>
          <a:bodyPr wrap="square" rtlCol="0">
            <a:spAutoFit/>
          </a:bodyPr>
          <a:lstStyle/>
          <a:p>
            <a:pPr algn="ctr"/>
            <a:r>
              <a:rPr lang="es-MX" sz="1600" b="1" dirty="0" smtClean="0">
                <a:solidFill>
                  <a:schemeClr val="bg1"/>
                </a:solidFill>
              </a:rPr>
              <a:t>2 DE DICIEMBRE 2019</a:t>
            </a:r>
          </a:p>
          <a:p>
            <a:pPr algn="ctr"/>
            <a:endParaRPr lang="es-MX" sz="1600" b="1" dirty="0" smtClean="0">
              <a:solidFill>
                <a:schemeClr val="bg1"/>
              </a:solidFill>
            </a:endParaRPr>
          </a:p>
          <a:p>
            <a:pPr algn="ctr"/>
            <a:endParaRPr lang="es-MX" sz="1600" b="1" dirty="0">
              <a:solidFill>
                <a:schemeClr val="bg1"/>
              </a:solidFill>
            </a:endParaRPr>
          </a:p>
          <a:p>
            <a:pPr algn="ctr"/>
            <a:r>
              <a:rPr lang="es-MX" sz="1600" b="1" dirty="0" smtClean="0">
                <a:solidFill>
                  <a:schemeClr val="bg1"/>
                </a:solidFill>
              </a:rPr>
              <a:t>VISITA EN LA COLONIA EL VERGEL EN CALLE CLAVEL EN DONDE ASISTIERON 15 PERSONAS EL DELEGADO HUMBERTO MURGUIA Y PERSONAL  DELEGACION PARA VERIFICAR CONDICIONES  CALLE ANTES MENCIONADA Y LA PROBLEMATICA Y REPORTES DE ESTA COLONIA CON UN HORRIO DE 12:00 P.M. A 12:30 P.M.</a:t>
            </a:r>
            <a:endParaRPr lang="es-MX" sz="1600" b="1" dirty="0">
              <a:solidFill>
                <a:schemeClr val="bg1"/>
              </a:solidFill>
            </a:endParaRPr>
          </a:p>
        </p:txBody>
      </p:sp>
    </p:spTree>
    <p:extLst>
      <p:ext uri="{BB962C8B-B14F-4D97-AF65-F5344CB8AC3E}">
        <p14:creationId xmlns:p14="http://schemas.microsoft.com/office/powerpoint/2010/main" val="226280137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8" name="Imagen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283968" y="3771034"/>
            <a:ext cx="2747797" cy="2294878"/>
          </a:xfrm>
          <a:prstGeom prst="rect">
            <a:avLst/>
          </a:prstGeom>
        </p:spPr>
      </p:pic>
      <p:pic>
        <p:nvPicPr>
          <p:cNvPr id="9" name="Imagen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49950" y="1161489"/>
            <a:ext cx="2674640" cy="2492896"/>
          </a:xfrm>
          <a:prstGeom prst="rect">
            <a:avLst/>
          </a:prstGeom>
        </p:spPr>
      </p:pic>
      <p:pic>
        <p:nvPicPr>
          <p:cNvPr id="10" name="Imagen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32" y="1233497"/>
            <a:ext cx="2810760" cy="2420888"/>
          </a:xfrm>
          <a:prstGeom prst="rect">
            <a:avLst/>
          </a:prstGeom>
        </p:spPr>
      </p:pic>
      <p:sp>
        <p:nvSpPr>
          <p:cNvPr id="11" name="CuadroTexto 10"/>
          <p:cNvSpPr txBox="1"/>
          <p:nvPr/>
        </p:nvSpPr>
        <p:spPr>
          <a:xfrm>
            <a:off x="467544" y="1556792"/>
            <a:ext cx="2458070" cy="4031873"/>
          </a:xfrm>
          <a:prstGeom prst="rect">
            <a:avLst/>
          </a:prstGeom>
          <a:noFill/>
        </p:spPr>
        <p:txBody>
          <a:bodyPr wrap="square" rtlCol="0">
            <a:spAutoFit/>
          </a:bodyPr>
          <a:lstStyle/>
          <a:p>
            <a:pPr algn="ctr"/>
            <a:r>
              <a:rPr lang="es-MX" sz="1600" dirty="0" smtClean="0">
                <a:solidFill>
                  <a:schemeClr val="bg1"/>
                </a:solidFill>
              </a:rPr>
              <a:t>4 DE DICIEMBRE 2019</a:t>
            </a:r>
          </a:p>
          <a:p>
            <a:pPr algn="ctr"/>
            <a:endParaRPr lang="es-MX" sz="1600" dirty="0">
              <a:solidFill>
                <a:schemeClr val="bg1"/>
              </a:solidFill>
            </a:endParaRPr>
          </a:p>
          <a:p>
            <a:pPr algn="ctr"/>
            <a:endParaRPr lang="es-MX" sz="1600" dirty="0" smtClean="0">
              <a:solidFill>
                <a:schemeClr val="bg1"/>
              </a:solidFill>
            </a:endParaRPr>
          </a:p>
          <a:p>
            <a:pPr algn="ctr"/>
            <a:r>
              <a:rPr lang="es-MX" sz="1600" dirty="0" smtClean="0">
                <a:solidFill>
                  <a:schemeClr val="bg1"/>
                </a:solidFill>
              </a:rPr>
              <a:t>VISITA  Y PLATICA CON EL DUEÑO DEL CIRCO UBICADO EN LA  CALLE DEPORTES EN LA COLONIA EL VERGEL PARA PEDIR APOYO PARA LA POSADA NAVIDEÑA QUE SE REALIZARA EN LA DELEGACION DE LAS JUNTAS CON UN HORARIO DE 5;00P.M. A 6:00 P.M.</a:t>
            </a:r>
            <a:endParaRPr lang="es-MX" sz="1600" dirty="0">
              <a:solidFill>
                <a:schemeClr val="bg1"/>
              </a:solidFill>
            </a:endParaRPr>
          </a:p>
        </p:txBody>
      </p:sp>
    </p:spTree>
    <p:extLst>
      <p:ext uri="{BB962C8B-B14F-4D97-AF65-F5344CB8AC3E}">
        <p14:creationId xmlns:p14="http://schemas.microsoft.com/office/powerpoint/2010/main" val="166862123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txBox="1">
            <a:spLocks/>
          </p:cNvSpPr>
          <p:nvPr/>
        </p:nvSpPr>
        <p:spPr>
          <a:xfrm>
            <a:off x="457200" y="274638"/>
            <a:ext cx="8229600" cy="562074"/>
          </a:xfrm>
          <a:prstGeom prst="rect">
            <a:avLst/>
          </a:prstGeom>
          <a:noFill/>
          <a:ln w="57150">
            <a:solidFill>
              <a:schemeClr val="bg1"/>
            </a:solidFill>
          </a:ln>
        </p:spPr>
        <p:style>
          <a:lnRef idx="2">
            <a:schemeClr val="accent1"/>
          </a:lnRef>
          <a:fillRef idx="1">
            <a:schemeClr val="lt1"/>
          </a:fillRef>
          <a:effectRef idx="0">
            <a:schemeClr val="accent1"/>
          </a:effectRef>
          <a:fontRef idx="minor">
            <a:schemeClr val="dk1"/>
          </a:fontRef>
        </p:style>
        <p:txBody>
          <a:bodyPr vert="horz" lIns="91440" tIns="45720" rIns="91440" bIns="45720" rtlCol="0" anchor="ctr">
            <a:normAutofit/>
          </a:bodyPr>
          <a:lstStyle>
            <a:lvl1pPr algn="ctr" defTabSz="914400" rtl="0" eaLnBrk="1" latinLnBrk="0" hangingPunct="1">
              <a:spcBef>
                <a:spcPct val="0"/>
              </a:spcBef>
              <a:buNone/>
              <a:defRPr sz="4400"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r>
              <a:rPr lang="es-MX" sz="1600" b="1" dirty="0" smtClean="0"/>
              <a:t>3.-   VISITA A OTRAS COLONIAS                                                    </a:t>
            </a:r>
            <a:r>
              <a:rPr lang="es-MX" sz="1600" dirty="0" smtClean="0"/>
              <a:t>DICIEMBRE - 2019</a:t>
            </a:r>
            <a:endParaRPr lang="es-MX" sz="1600" dirty="0"/>
          </a:p>
        </p:txBody>
      </p:sp>
      <p:sp>
        <p:nvSpPr>
          <p:cNvPr id="3" name="4 Marcador de contenido"/>
          <p:cNvSpPr txBox="1">
            <a:spLocks/>
          </p:cNvSpPr>
          <p:nvPr/>
        </p:nvSpPr>
        <p:spPr>
          <a:xfrm>
            <a:off x="467544" y="1124744"/>
            <a:ext cx="2520280"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sp>
        <p:nvSpPr>
          <p:cNvPr id="4" name="4 Marcador de contenido"/>
          <p:cNvSpPr txBox="1">
            <a:spLocks/>
          </p:cNvSpPr>
          <p:nvPr/>
        </p:nvSpPr>
        <p:spPr>
          <a:xfrm>
            <a:off x="2987824" y="1116848"/>
            <a:ext cx="5698976" cy="5184576"/>
          </a:xfrm>
          <a:prstGeom prst="rect">
            <a:avLst/>
          </a:prstGeom>
          <a:noFill/>
          <a:ln w="57150" cap="flat" cmpd="sng" algn="ctr">
            <a:solidFill>
              <a:srgbClr val="E74D0F"/>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lvl1pPr marL="342900" indent="-342900" algn="l" defTabSz="914400" rtl="0" eaLnBrk="1" latinLnBrk="0" hangingPunct="1">
              <a:spcBef>
                <a:spcPct val="20000"/>
              </a:spcBef>
              <a:buFont typeface="Arial" pitchFamily="34" charset="0"/>
              <a:buChar char="•"/>
              <a:defRPr sz="3200" kern="1200">
                <a:solidFill>
                  <a:schemeClr val="lt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lt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lt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lt1"/>
                </a:solidFill>
                <a:latin typeface="+mn-lt"/>
                <a:ea typeface="+mn-ea"/>
                <a:cs typeface="+mn-cs"/>
              </a:defRPr>
            </a:lvl9pPr>
          </a:lstStyle>
          <a:p>
            <a:pPr marL="0" indent="0" algn="ctr">
              <a:buFont typeface="Arial" pitchFamily="34" charset="0"/>
              <a:buNone/>
            </a:pPr>
            <a:endParaRPr lang="es-MX" sz="1600" dirty="0" smtClean="0">
              <a:solidFill>
                <a:schemeClr val="tx1"/>
              </a:solidFill>
            </a:endParaRPr>
          </a:p>
        </p:txBody>
      </p:sp>
      <p:pic>
        <p:nvPicPr>
          <p:cNvPr id="5" name="Imagen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1340768"/>
            <a:ext cx="2507173" cy="2364403"/>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0" y="3898230"/>
            <a:ext cx="4454829" cy="2171729"/>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06563" y="1164789"/>
            <a:ext cx="1964045" cy="2636912"/>
          </a:xfrm>
          <a:prstGeom prst="rect">
            <a:avLst/>
          </a:prstGeom>
        </p:spPr>
      </p:pic>
      <p:sp>
        <p:nvSpPr>
          <p:cNvPr id="8" name="CuadroTexto 7"/>
          <p:cNvSpPr txBox="1"/>
          <p:nvPr/>
        </p:nvSpPr>
        <p:spPr>
          <a:xfrm>
            <a:off x="467544" y="1340768"/>
            <a:ext cx="2520280" cy="3631763"/>
          </a:xfrm>
          <a:prstGeom prst="rect">
            <a:avLst/>
          </a:prstGeom>
          <a:noFill/>
        </p:spPr>
        <p:txBody>
          <a:bodyPr wrap="square" rtlCol="0">
            <a:spAutoFit/>
          </a:bodyPr>
          <a:lstStyle/>
          <a:p>
            <a:pPr algn="ctr"/>
            <a:r>
              <a:rPr lang="es-MX" sz="1600" dirty="0" smtClean="0">
                <a:solidFill>
                  <a:schemeClr val="bg1"/>
                </a:solidFill>
              </a:rPr>
              <a:t>11 DE DICIEMBRE DEL 2019</a:t>
            </a:r>
          </a:p>
          <a:p>
            <a:endParaRPr lang="es-MX" dirty="0">
              <a:solidFill>
                <a:schemeClr val="bg1"/>
              </a:solidFill>
            </a:endParaRPr>
          </a:p>
          <a:p>
            <a:endParaRPr lang="es-MX" dirty="0" smtClean="0">
              <a:solidFill>
                <a:schemeClr val="bg1"/>
              </a:solidFill>
            </a:endParaRPr>
          </a:p>
          <a:p>
            <a:endParaRPr lang="es-MX" dirty="0">
              <a:solidFill>
                <a:schemeClr val="bg1"/>
              </a:solidFill>
            </a:endParaRPr>
          </a:p>
          <a:p>
            <a:r>
              <a:rPr lang="es-MX" dirty="0" smtClean="0">
                <a:solidFill>
                  <a:schemeClr val="bg1"/>
                </a:solidFill>
              </a:rPr>
              <a:t>ENCENDIDO DEL ARBOL NAVIDEÑO EN EL CERRO DEL 4 ASISTIERON ALREDEDOR DE 800 PERSONAS. CON UN HORARIO DE 7:30P.M. A 9:30 P.M.</a:t>
            </a:r>
            <a:endParaRPr lang="es-MX" dirty="0">
              <a:solidFill>
                <a:schemeClr val="bg1"/>
              </a:solidFill>
            </a:endParaRPr>
          </a:p>
        </p:txBody>
      </p:sp>
    </p:spTree>
    <p:extLst>
      <p:ext uri="{BB962C8B-B14F-4D97-AF65-F5344CB8AC3E}">
        <p14:creationId xmlns:p14="http://schemas.microsoft.com/office/powerpoint/2010/main" val="763022825"/>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Pizarra">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Pizarra">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zarra">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 xmlns:thm15="http://schemas.microsoft.com/office/thememl/2012/main" name="Slate" id="{C3F70B94-7CE9-428E-ADC1-3269CC2C3385}" vid="{3F2DE9A5-64E6-437C-A389-CC4477E817E8}"/>
    </a:ext>
  </a:extLst>
</a:theme>
</file>

<file path=docProps/app.xml><?xml version="1.0" encoding="utf-8"?>
<Properties xmlns="http://schemas.openxmlformats.org/officeDocument/2006/extended-properties" xmlns:vt="http://schemas.openxmlformats.org/officeDocument/2006/docPropsVTypes">
  <Template>TM04033929[[fn=Pizarra]]</Template>
  <TotalTime>1840</TotalTime>
  <Words>1249</Words>
  <Application>Microsoft Office PowerPoint</Application>
  <PresentationFormat>Presentación en pantalla (4:3)</PresentationFormat>
  <Paragraphs>171</Paragraphs>
  <Slides>29</Slides>
  <Notes>0</Notes>
  <HiddenSlides>0</HiddenSlides>
  <MMClips>0</MMClips>
  <ScaleCrop>false</ScaleCrop>
  <HeadingPairs>
    <vt:vector size="4" baseType="variant">
      <vt:variant>
        <vt:lpstr>Tema</vt:lpstr>
      </vt:variant>
      <vt:variant>
        <vt:i4>1</vt:i4>
      </vt:variant>
      <vt:variant>
        <vt:lpstr>Títulos de diapositiva</vt:lpstr>
      </vt:variant>
      <vt:variant>
        <vt:i4>29</vt:i4>
      </vt:variant>
    </vt:vector>
  </HeadingPairs>
  <TitlesOfParts>
    <vt:vector size="30" baseType="lpstr">
      <vt:lpstr>Pizarra</vt:lpstr>
      <vt:lpstr>AYUNTAMIENTO DE SAN PEDRO TLAQUEPAQUE GOBIERNO 2018 – 2021  Secretaria General</vt:lpstr>
      <vt:lpstr>    1.- FESTIVIDADES TRADICIONALES                                                                            DICIEMBRE - 2019</vt:lpstr>
      <vt:lpstr>    1.- FESTIVIDADES TRADICIONALES                                                                            DICIEMBRE - 2019</vt:lpstr>
      <vt:lpstr>    1.- FESTIVIDADES TRADICIONALES                                                                            DICIEMBRE - 2019</vt:lpstr>
      <vt:lpstr>    1.- FESTIVIDADES TRADICIONALES                                                                            DICIEMBRE - 2019</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 5.- APOYO A OTRAS DEPENDENCIAS                                                                        DICIEMBRE - 2019</vt:lpstr>
      <vt:lpstr>Presentación de PowerPoint</vt:lpstr>
      <vt:lpstr>Presentación de PowerPoint</vt:lpstr>
      <vt:lpstr>Presentación de PowerPoint</vt:lpstr>
      <vt:lpstr> 5.- APOYO A OTRAS DEPENDENCIAS                                                             DICIEMBRE -2019</vt:lpstr>
      <vt:lpstr> 5.- APOYO A OTRAS DEPENDENCIAS                                                                        DICIEMBRE - 2019</vt:lpstr>
      <vt:lpstr> 5.- APOYO A OTRAS DEPENDENCIAS                                                                        DICIEMBRE - 2019</vt:lpstr>
      <vt:lpstr> 5.- APOYO A OTRAS DEPENDENCIAS                                                                        DICIEMBRE - 2019</vt:lpstr>
      <vt:lpstr> 5.- APOYO A OTRAS DEPENDENCIAS                                                                        DICIEMBRE - 2019</vt:lpstr>
      <vt:lpstr> 5.- APOYO A OTRAS DEPENDENCIAS                                                                        DICIEMBRE - 2019</vt:lpstr>
      <vt:lpstr> 5.- APOYO A OTRAS DEPENDENCIAS                                                                        DICIEMBRE - 2019</vt:lpstr>
      <vt:lpstr>   6.- ACTIVIDADES COMPLEMENTARIAS                                                              DICIEMBRE -2019</vt:lpstr>
      <vt:lpstr>   6.- ACTIVIDADES COMPLEMENTARIAS                                                              DICIEMBRE -2019</vt:lpstr>
      <vt:lpstr>   6.- ACTIVIDADES COMPLEMENTARIAS                                                              DICIEMBRE -2019</vt:lpstr>
      <vt:lpstr>   6.- ACTIVIDADES COMPLEMENTARIAS                                                              DICIEMBRE -2019</vt:lpstr>
      <vt:lpstr>   6.- ACTIVIDADES COMPLEMENTARIAS                                                              DICIEMBRE -2019</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AYUNTAMIENTO DE SAN PEDRO TLAQUEPAQUE GOBIERNO 2018 - 2021</dc:title>
  <dc:creator>LasJuntas</dc:creator>
  <cp:lastModifiedBy>San_Sebastianito</cp:lastModifiedBy>
  <cp:revision>138</cp:revision>
  <dcterms:created xsi:type="dcterms:W3CDTF">2019-09-30T15:33:33Z</dcterms:created>
  <dcterms:modified xsi:type="dcterms:W3CDTF">2020-01-16T19:49:02Z</dcterms:modified>
</cp:coreProperties>
</file>