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7" r:id="rId3"/>
    <p:sldId id="327" r:id="rId4"/>
    <p:sldId id="334" r:id="rId5"/>
    <p:sldId id="314" r:id="rId6"/>
    <p:sldId id="335" r:id="rId7"/>
    <p:sldId id="336" r:id="rId8"/>
    <p:sldId id="337" r:id="rId9"/>
    <p:sldId id="345" r:id="rId10"/>
    <p:sldId id="346" r:id="rId11"/>
    <p:sldId id="351" r:id="rId12"/>
    <p:sldId id="359" r:id="rId13"/>
    <p:sldId id="352" r:id="rId14"/>
    <p:sldId id="353" r:id="rId15"/>
    <p:sldId id="313" r:id="rId16"/>
    <p:sldId id="329" r:id="rId17"/>
    <p:sldId id="354" r:id="rId18"/>
    <p:sldId id="356" r:id="rId19"/>
    <p:sldId id="265" r:id="rId20"/>
    <p:sldId id="332" r:id="rId21"/>
    <p:sldId id="338" r:id="rId22"/>
    <p:sldId id="339" r:id="rId23"/>
    <p:sldId id="340" r:id="rId24"/>
    <p:sldId id="341" r:id="rId25"/>
    <p:sldId id="343" r:id="rId26"/>
    <p:sldId id="342" r:id="rId27"/>
    <p:sldId id="344" r:id="rId28"/>
    <p:sldId id="347" r:id="rId29"/>
    <p:sldId id="348" r:id="rId30"/>
    <p:sldId id="355" r:id="rId31"/>
    <p:sldId id="358"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27333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43116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179186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5206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35377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38650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65457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179672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61995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30477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90982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389504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15573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424907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190059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412135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04/02/2020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9263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9997A4E-D8C2-4988-96FD-2ACF864D917C}" type="datetimeFigureOut">
              <a:rPr lang="es-MX" smtClean="0"/>
              <a:t>04/02/2020</a:t>
            </a:fld>
            <a:endParaRPr lang="es-MX"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MX"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41ED03B-0457-4ADE-920C-A64AD65B60C6}" type="slidenum">
              <a:rPr lang="es-MX" smtClean="0"/>
              <a:t>‹Nº›</a:t>
            </a:fld>
            <a:endParaRPr lang="es-MX" dirty="0"/>
          </a:p>
        </p:txBody>
      </p:sp>
    </p:spTree>
    <p:extLst>
      <p:ext uri="{BB962C8B-B14F-4D97-AF65-F5344CB8AC3E}">
        <p14:creationId xmlns:p14="http://schemas.microsoft.com/office/powerpoint/2010/main" val="8691657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42.jpg"/></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54.jpg"/><Relationship Id="rId4" Type="http://schemas.openxmlformats.org/officeDocument/2006/relationships/image" Target="../media/image53.jpg"/></Relationships>
</file>

<file path=ppt/slides/_rels/slide1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g"/></Relationships>
</file>

<file path=ppt/slides/_rels/slide1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 Id="rId5" Type="http://schemas.openxmlformats.org/officeDocument/2006/relationships/image" Target="../media/image62.jpg"/><Relationship Id="rId4" Type="http://schemas.openxmlformats.org/officeDocument/2006/relationships/image" Target="../media/image61.jp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1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g"/></Relationships>
</file>

<file path=ppt/slides/_rels/slide2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g"/><Relationship Id="rId4" Type="http://schemas.openxmlformats.org/officeDocument/2006/relationships/image" Target="../media/image81.jpg"/></Relationships>
</file>

<file path=ppt/slides/_rels/slide26.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2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2.xml"/><Relationship Id="rId4" Type="http://schemas.openxmlformats.org/officeDocument/2006/relationships/image" Target="../media/image91.jpg"/></Relationships>
</file>

<file path=ppt/slides/_rels/slide3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g"/><Relationship Id="rId5" Type="http://schemas.openxmlformats.org/officeDocument/2006/relationships/image" Target="../media/image95.jpeg"/><Relationship Id="rId4" Type="http://schemas.openxmlformats.org/officeDocument/2006/relationships/image" Target="../media/image9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Título"/>
          <p:cNvSpPr>
            <a:spLocks noGrp="1"/>
          </p:cNvSpPr>
          <p:nvPr>
            <p:ph type="ctrTitle"/>
          </p:nvPr>
        </p:nvSpPr>
        <p:spPr>
          <a:xfrm>
            <a:off x="2023547" y="526762"/>
            <a:ext cx="6508893" cy="741998"/>
          </a:xfrm>
        </p:spPr>
        <p:txBody>
          <a:bodyPr>
            <a:noAutofit/>
          </a:bodyPr>
          <a:lstStyle/>
          <a:p>
            <a:pPr>
              <a:lnSpc>
                <a:spcPct val="115000"/>
              </a:lnSpc>
              <a:spcAft>
                <a:spcPts val="0"/>
              </a:spcAft>
            </a:pPr>
            <a:r>
              <a:rPr lang="es-MX" sz="2000" dirty="0" smtClean="0">
                <a:solidFill>
                  <a:schemeClr val="bg1"/>
                </a:solidFill>
                <a:effectLst>
                  <a:outerShdw blurRad="38100" dist="38100" dir="2700000" algn="tl">
                    <a:srgbClr val="000000">
                      <a:alpha val="43137"/>
                    </a:srgbClr>
                  </a:outerShdw>
                </a:effectLst>
                <a:latin typeface="Calisto MT"/>
                <a:ea typeface="Calibri"/>
                <a:cs typeface="Times New Roman"/>
              </a:rPr>
              <a:t>AYUNTAMIENTO </a:t>
            </a:r>
            <a:r>
              <a:rPr lang="es-MX" sz="2000" dirty="0" smtClean="0">
                <a:solidFill>
                  <a:schemeClr val="bg1"/>
                </a:solidFill>
                <a:effectLst>
                  <a:outerShdw blurRad="38100" dist="38100" dir="2700000" algn="tl">
                    <a:srgbClr val="000000">
                      <a:alpha val="43137"/>
                    </a:srgbClr>
                  </a:outerShdw>
                </a:effectLst>
                <a:latin typeface="Calisto MT"/>
                <a:ea typeface="Calibri"/>
                <a:cs typeface="Times New Roman"/>
              </a:rPr>
              <a:t>DE SAN </a:t>
            </a:r>
            <a:r>
              <a:rPr lang="es-MX" sz="2000" dirty="0" smtClean="0">
                <a:solidFill>
                  <a:schemeClr val="bg1"/>
                </a:solidFill>
                <a:effectLst>
                  <a:outerShdw blurRad="38100" dist="38100" dir="2700000" algn="tl">
                    <a:srgbClr val="000000">
                      <a:alpha val="43137"/>
                    </a:srgbClr>
                  </a:outerShdw>
                </a:effectLst>
                <a:latin typeface="Calisto MT"/>
                <a:ea typeface="Calibri"/>
                <a:cs typeface="Times New Roman"/>
              </a:rPr>
              <a:t>PEDRO </a:t>
            </a:r>
            <a:r>
              <a:rPr lang="es-MX" sz="2000" dirty="0" smtClean="0">
                <a:solidFill>
                  <a:schemeClr val="bg1"/>
                </a:solidFill>
                <a:effectLst>
                  <a:outerShdw blurRad="38100" dist="38100" dir="2700000" algn="tl">
                    <a:srgbClr val="000000">
                      <a:alpha val="43137"/>
                    </a:srgbClr>
                  </a:outerShdw>
                </a:effectLst>
                <a:latin typeface="Calisto MT"/>
                <a:ea typeface="Calibri"/>
                <a:cs typeface="Times New Roman"/>
              </a:rPr>
              <a:t>TLAQUEPAQUE</a:t>
            </a:r>
            <a:r>
              <a:rPr lang="es-MX" sz="3200" dirty="0" smtClean="0">
                <a:solidFill>
                  <a:schemeClr val="bg1"/>
                </a:solidFill>
                <a:ea typeface="Calibri"/>
                <a:cs typeface="Times New Roman"/>
              </a:rPr>
              <a:t/>
            </a:r>
            <a:br>
              <a:rPr lang="es-MX" sz="3200" dirty="0" smtClean="0">
                <a:solidFill>
                  <a:schemeClr val="bg1"/>
                </a:solidFill>
                <a:ea typeface="Calibri"/>
                <a:cs typeface="Times New Roman"/>
              </a:rPr>
            </a:br>
            <a:r>
              <a:rPr lang="es-MX" sz="1600" dirty="0" smtClean="0">
                <a:solidFill>
                  <a:schemeClr val="bg1"/>
                </a:solidFill>
                <a:effectLst/>
                <a:latin typeface="Arial Narrow"/>
                <a:ea typeface="Calibri"/>
                <a:cs typeface="Times New Roman"/>
              </a:rPr>
              <a:t>GOBIERNO 2018 - 2021</a:t>
            </a:r>
            <a:endParaRPr lang="es-MX" sz="1600" dirty="0">
              <a:solidFill>
                <a:schemeClr val="bg1"/>
              </a:solidFill>
              <a:effectLst/>
              <a:ea typeface="Calibri"/>
              <a:cs typeface="Times New Roman"/>
            </a:endParaRPr>
          </a:p>
        </p:txBody>
      </p:sp>
      <p:sp>
        <p:nvSpPr>
          <p:cNvPr id="5" name="4 Rectángulo"/>
          <p:cNvSpPr/>
          <p:nvPr/>
        </p:nvSpPr>
        <p:spPr>
          <a:xfrm>
            <a:off x="1331640" y="2564904"/>
            <a:ext cx="6984775" cy="2462213"/>
          </a:xfrm>
          <a:prstGeom prst="rect">
            <a:avLst/>
          </a:prstGeom>
        </p:spPr>
        <p:txBody>
          <a:bodyPr wrap="square">
            <a:spAutoFit/>
          </a:bodyPr>
          <a:lstStyle/>
          <a:p>
            <a:pPr lvl="0" algn="ctr" eaLnBrk="0" fontAlgn="base" hangingPunct="0">
              <a:spcBef>
                <a:spcPct val="0"/>
              </a:spcBef>
              <a:spcAft>
                <a:spcPct val="0"/>
              </a:spcAft>
            </a:pPr>
            <a:r>
              <a:rPr lang="es-MX" sz="2000" dirty="0" smtClean="0">
                <a:solidFill>
                  <a:schemeClr val="bg1"/>
                </a:solidFill>
                <a:latin typeface="Arial" panose="020B0604020202020204" pitchFamily="34" charset="0"/>
                <a:ea typeface="Arial Unicode MS" pitchFamily="34" charset="-128"/>
                <a:cs typeface="Arial" panose="020B0604020202020204" pitchFamily="34" charset="0"/>
              </a:rPr>
              <a:t>Dirección de Delegaciones y Agencias </a:t>
            </a:r>
            <a:r>
              <a:rPr lang="es-MX" sz="2000" dirty="0" smtClean="0">
                <a:solidFill>
                  <a:schemeClr val="bg1"/>
                </a:solidFill>
                <a:latin typeface="Arial Unicode MS" pitchFamily="34" charset="-128"/>
                <a:ea typeface="Arial Unicode MS" pitchFamily="34" charset="-128"/>
                <a:cs typeface="Arial" pitchFamily="34" charset="0"/>
              </a:rPr>
              <a:t>Municipales</a:t>
            </a:r>
          </a:p>
          <a:p>
            <a:pPr lvl="0" algn="ctr" eaLnBrk="0" fontAlgn="base" hangingPunct="0">
              <a:spcBef>
                <a:spcPct val="0"/>
              </a:spcBef>
              <a:spcAft>
                <a:spcPct val="0"/>
              </a:spcAft>
            </a:pPr>
            <a:endParaRPr lang="es-MX" sz="2800" b="1" dirty="0">
              <a:solidFill>
                <a:schemeClr val="bg1"/>
              </a:solidFill>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sz="2000" b="1" dirty="0" smtClean="0">
                <a:solidFill>
                  <a:schemeClr val="bg1"/>
                </a:solidFill>
                <a:latin typeface="Arial" panose="020B0604020202020204" pitchFamily="34" charset="0"/>
                <a:ea typeface="Arial Unicode MS" pitchFamily="34" charset="-128"/>
                <a:cs typeface="Arial" panose="020B0604020202020204" pitchFamily="34" charset="0"/>
              </a:rPr>
              <a:t>DELEGACIÓN MUNICIPAL LAS </a:t>
            </a:r>
            <a:r>
              <a:rPr lang="es-MX" sz="2000" b="1" dirty="0" smtClean="0">
                <a:solidFill>
                  <a:schemeClr val="bg1"/>
                </a:solidFill>
                <a:latin typeface="Arial" panose="020B0604020202020204" pitchFamily="34" charset="0"/>
                <a:ea typeface="Arial Unicode MS" pitchFamily="34" charset="-128"/>
                <a:cs typeface="Arial" panose="020B0604020202020204" pitchFamily="34" charset="0"/>
              </a:rPr>
              <a:t>JUNTAS</a:t>
            </a:r>
          </a:p>
          <a:p>
            <a:pPr lvl="0" algn="ctr" eaLnBrk="0" fontAlgn="base" hangingPunct="0">
              <a:spcBef>
                <a:spcPct val="0"/>
              </a:spcBef>
              <a:spcAft>
                <a:spcPct val="0"/>
              </a:spcAft>
            </a:pPr>
            <a:endParaRPr lang="es-MX" sz="2800" b="1" dirty="0" smtClean="0">
              <a:solidFill>
                <a:schemeClr val="bg1"/>
              </a:solidFill>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smtClean="0">
                <a:solidFill>
                  <a:schemeClr val="bg1"/>
                </a:solidFill>
                <a:latin typeface="Arial Unicode MS" pitchFamily="34" charset="-128"/>
                <a:ea typeface="Arial Unicode MS" pitchFamily="34" charset="-128"/>
                <a:cs typeface="Arial" pitchFamily="34" charset="0"/>
              </a:rPr>
              <a:t>    </a:t>
            </a:r>
            <a:r>
              <a:rPr lang="es-MX" dirty="0" smtClean="0">
                <a:solidFill>
                  <a:schemeClr val="bg1"/>
                </a:solidFill>
                <a:latin typeface="Arial Unicode MS" pitchFamily="34" charset="-128"/>
                <a:ea typeface="Arial Unicode MS" pitchFamily="34" charset="-128"/>
                <a:cs typeface="Arial" pitchFamily="34" charset="0"/>
              </a:rPr>
              <a:t>INFORME </a:t>
            </a:r>
            <a:r>
              <a:rPr lang="es-MX" dirty="0" smtClean="0">
                <a:solidFill>
                  <a:schemeClr val="bg1"/>
                </a:solidFill>
                <a:latin typeface="Arial Unicode MS" pitchFamily="34" charset="-128"/>
                <a:ea typeface="Arial Unicode MS" pitchFamily="34" charset="-128"/>
                <a:cs typeface="Arial" pitchFamily="34" charset="0"/>
              </a:rPr>
              <a:t>DE ACTIVIDADES</a:t>
            </a:r>
          </a:p>
          <a:p>
            <a:pPr lvl="0" algn="ctr" eaLnBrk="0" fontAlgn="base" hangingPunct="0">
              <a:spcBef>
                <a:spcPct val="0"/>
              </a:spcBef>
              <a:spcAft>
                <a:spcPct val="0"/>
              </a:spcAft>
            </a:pPr>
            <a:r>
              <a:rPr lang="es-MX" dirty="0" smtClean="0">
                <a:solidFill>
                  <a:schemeClr val="bg1"/>
                </a:solidFill>
                <a:latin typeface="Arial Unicode MS" pitchFamily="34" charset="-128"/>
                <a:ea typeface="Arial Unicode MS" pitchFamily="34" charset="-128"/>
                <a:cs typeface="Arial" pitchFamily="34" charset="0"/>
              </a:rPr>
              <a:t>ENERO-2020</a:t>
            </a:r>
            <a:endParaRPr lang="es-MX" dirty="0" smtClean="0">
              <a:solidFill>
                <a:schemeClr val="bg1"/>
              </a:solidFill>
              <a:latin typeface="Arial" pitchFamily="34" charset="0"/>
              <a:cs typeface="Arial" pitchFamily="34" charset="0"/>
            </a:endParaRPr>
          </a:p>
          <a:p>
            <a:pPr lvl="0" algn="ctr" eaLnBrk="0" fontAlgn="base" hangingPunct="0">
              <a:spcBef>
                <a:spcPct val="0"/>
              </a:spcBef>
              <a:spcAft>
                <a:spcPct val="0"/>
              </a:spcAft>
            </a:pPr>
            <a:endParaRPr lang="es-MX" b="1" dirty="0" smtClean="0">
              <a:solidFill>
                <a:schemeClr val="bg1"/>
              </a:solidFill>
              <a:latin typeface="Arial Unicode MS" pitchFamily="34" charset="-128"/>
              <a:ea typeface="Arial Unicode MS" pitchFamily="34" charset="-128"/>
              <a:cs typeface="Arial" pitchFamily="34" charset="0"/>
            </a:endParaRPr>
          </a:p>
        </p:txBody>
      </p:sp>
      <p:pic>
        <p:nvPicPr>
          <p:cNvPr id="6" name="6 Imagen" descr="logotipo ayuntamiento actual.jpg"/>
          <p:cNvPicPr/>
          <p:nvPr/>
        </p:nvPicPr>
        <p:blipFill>
          <a:blip r:embed="rId2" cstate="print"/>
          <a:stretch>
            <a:fillRect/>
          </a:stretch>
        </p:blipFill>
        <p:spPr>
          <a:xfrm>
            <a:off x="395536" y="428700"/>
            <a:ext cx="1483995" cy="1483995"/>
          </a:xfrm>
          <a:prstGeom prst="rect">
            <a:avLst/>
          </a:prstGeom>
        </p:spPr>
      </p:pic>
    </p:spTree>
    <p:extLst>
      <p:ext uri="{BB962C8B-B14F-4D97-AF65-F5344CB8AC3E}">
        <p14:creationId xmlns:p14="http://schemas.microsoft.com/office/powerpoint/2010/main" val="2374074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5" name="CuadroTexto 4"/>
          <p:cNvSpPr txBox="1"/>
          <p:nvPr/>
        </p:nvSpPr>
        <p:spPr>
          <a:xfrm>
            <a:off x="467544" y="1104505"/>
            <a:ext cx="2431960" cy="3970318"/>
          </a:xfrm>
          <a:prstGeom prst="rect">
            <a:avLst/>
          </a:prstGeom>
          <a:noFill/>
        </p:spPr>
        <p:txBody>
          <a:bodyPr wrap="square" rtlCol="0">
            <a:spAutoFit/>
          </a:bodyPr>
          <a:lstStyle/>
          <a:p>
            <a:pPr algn="ctr"/>
            <a:r>
              <a:rPr lang="es-MX" sz="1200" dirty="0">
                <a:solidFill>
                  <a:schemeClr val="bg1"/>
                </a:solidFill>
              </a:rPr>
              <a:t>23 </a:t>
            </a:r>
            <a:r>
              <a:rPr lang="es-MX" sz="1200" dirty="0" smtClean="0">
                <a:solidFill>
                  <a:schemeClr val="bg1"/>
                </a:solidFill>
              </a:rPr>
              <a:t>ENERO 2020</a:t>
            </a:r>
          </a:p>
          <a:p>
            <a:endParaRPr lang="es-MX" sz="1200" dirty="0">
              <a:solidFill>
                <a:schemeClr val="bg1"/>
              </a:solidFill>
            </a:endParaRPr>
          </a:p>
          <a:p>
            <a:endParaRPr lang="es-MX" sz="1200" dirty="0" smtClean="0">
              <a:solidFill>
                <a:schemeClr val="bg1"/>
              </a:solidFill>
            </a:endParaRPr>
          </a:p>
          <a:p>
            <a:endParaRPr lang="es-MX" sz="1200" dirty="0">
              <a:solidFill>
                <a:schemeClr val="bg1"/>
              </a:solidFill>
            </a:endParaRPr>
          </a:p>
          <a:p>
            <a:pPr algn="ctr"/>
            <a:r>
              <a:rPr lang="es-MX" sz="1200" dirty="0" smtClean="0">
                <a:solidFill>
                  <a:schemeClr val="bg1"/>
                </a:solidFill>
              </a:rPr>
              <a:t>REUNION EN LA CALLESALVADOR VIDRIO EN LA COLINIA LA ROMITA,PARA VERIFICAR ASUNTOS ACERCA DE LOS PREDIOS DE LA COLONIA, LA TEMATICA DEL ARROYO ATENDER PETICIONES Y REPORTES DE LOS CIUDADANOS.CON UN HORARIO DE 5,00 P.M. A 7:00 ASISTIERON LA REGIDORA ELOISA ,PROTECCION CIVIL,PARTICIPACION CIUDADANA, VINCULACION CUIDADANA,VINCULACION</a:t>
            </a:r>
          </a:p>
          <a:p>
            <a:pPr algn="ctr"/>
            <a:r>
              <a:rPr lang="es-MX" sz="1200" dirty="0" smtClean="0">
                <a:solidFill>
                  <a:schemeClr val="bg1"/>
                </a:solidFill>
              </a:rPr>
              <a:t>ASISTIERON 60 PERSONAS.</a:t>
            </a:r>
            <a:endParaRPr lang="es-MX" sz="1600" dirty="0">
              <a:solidFill>
                <a:schemeClr val="bg1"/>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268760"/>
            <a:ext cx="2555776" cy="191683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9304" y="1268760"/>
            <a:ext cx="2890848" cy="191683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3948251"/>
            <a:ext cx="2572949" cy="206084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905381"/>
            <a:ext cx="2792000" cy="2094000"/>
          </a:xfrm>
          <a:prstGeom prst="rect">
            <a:avLst/>
          </a:prstGeom>
        </p:spPr>
      </p:pic>
    </p:spTree>
    <p:extLst>
      <p:ext uri="{BB962C8B-B14F-4D97-AF65-F5344CB8AC3E}">
        <p14:creationId xmlns:p14="http://schemas.microsoft.com/office/powerpoint/2010/main" val="2614628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s-MX" sz="1600" dirty="0">
                <a:solidFill>
                  <a:schemeClr val="bg1">
                    <a:lumMod val="95000"/>
                    <a:lumOff val="5000"/>
                  </a:schemeClr>
                </a:solidFill>
              </a:rPr>
              <a:t>23 </a:t>
            </a:r>
            <a:r>
              <a:rPr lang="es-MX" sz="1600" dirty="0" smtClean="0">
                <a:solidFill>
                  <a:schemeClr val="bg1">
                    <a:lumMod val="95000"/>
                    <a:lumOff val="5000"/>
                  </a:schemeClr>
                </a:solidFill>
              </a:rPr>
              <a:t>ENERO 2020</a:t>
            </a:r>
          </a:p>
          <a:p>
            <a:pPr marL="0" indent="0" algn="ctr">
              <a:buNone/>
            </a:pPr>
            <a:endParaRPr lang="es-MX" sz="1600" dirty="0">
              <a:solidFill>
                <a:schemeClr val="bg1">
                  <a:lumMod val="95000"/>
                  <a:lumOff val="5000"/>
                </a:schemeClr>
              </a:solidFill>
            </a:endParaRPr>
          </a:p>
          <a:p>
            <a:pPr marL="0" indent="0" algn="ctr">
              <a:buNone/>
            </a:pPr>
            <a:r>
              <a:rPr lang="es-MX" sz="1600" dirty="0" smtClean="0">
                <a:solidFill>
                  <a:schemeClr val="bg1">
                    <a:lumMod val="95000"/>
                    <a:lumOff val="5000"/>
                  </a:schemeClr>
                </a:solidFill>
              </a:rPr>
              <a:t>REUNION EN LA CALLE SALVADOR VIDRIO  EN LA COLONIA LA ROMITA CON UN HORARIO DE 5;00 P.M. A 7:30 P.M. EN DONDE ASISITE LA REGIDORA ELOISA GAVIÑO,PROTECCION CIVIL ASISTEN 60</a:t>
            </a:r>
            <a:r>
              <a:rPr lang="es-MX" sz="1600" dirty="0" smtClean="0">
                <a:solidFill>
                  <a:schemeClr val="tx1"/>
                </a:solidFill>
              </a:rPr>
              <a:t>, </a:t>
            </a:r>
            <a:r>
              <a:rPr lang="es-MX" sz="1600" dirty="0">
                <a:solidFill>
                  <a:schemeClr val="tx1"/>
                </a:solidFill>
              </a:rPr>
              <a:t>vinculación ciudadana, ver asuntos de el estatus de sus predios, tema del arroyo, atender a peticiones y reportes de vecinos</a:t>
            </a: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073" y="1288248"/>
            <a:ext cx="2800866" cy="2150858"/>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769" y="1296537"/>
            <a:ext cx="2669359" cy="214256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4142" y="3921798"/>
            <a:ext cx="2747797" cy="206084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090" y="3921797"/>
            <a:ext cx="2688983" cy="2078075"/>
          </a:xfrm>
          <a:prstGeom prst="rect">
            <a:avLst/>
          </a:prstGeom>
        </p:spPr>
      </p:pic>
    </p:spTree>
    <p:extLst>
      <p:ext uri="{BB962C8B-B14F-4D97-AF65-F5344CB8AC3E}">
        <p14:creationId xmlns:p14="http://schemas.microsoft.com/office/powerpoint/2010/main" val="2390105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noFill/>
        </p:spPr>
        <p:style>
          <a:lnRef idx="2">
            <a:schemeClr val="accent1"/>
          </a:lnRef>
          <a:fillRef idx="1">
            <a:schemeClr val="lt1"/>
          </a:fillRef>
          <a:effectRef idx="0">
            <a:schemeClr val="accent1"/>
          </a:effectRef>
          <a:fontRef idx="minor">
            <a:schemeClr val="dk1"/>
          </a:fontRef>
        </p:style>
        <p:txBody>
          <a:bodyPr>
            <a:normAutofit/>
          </a:bodyPr>
          <a:lstStyle/>
          <a:p>
            <a:pPr algn="l"/>
            <a:r>
              <a:rPr lang="es-MX" sz="1600" b="1" dirty="0" smtClean="0"/>
              <a:t> 3.-</a:t>
            </a:r>
            <a:r>
              <a:rPr lang="es-MX" sz="1600" dirty="0" smtClean="0"/>
              <a:t> VISITA A COLONIAS                                                                     ENERO - 2019</a:t>
            </a:r>
            <a:endParaRPr lang="es-MX" sz="1600" b="1"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1268760"/>
            <a:ext cx="2392362" cy="134686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pic>
      <p:sp>
        <p:nvSpPr>
          <p:cNvPr id="6" name="3 Marcador de contenido"/>
          <p:cNvSpPr txBox="1">
            <a:spLocks/>
          </p:cNvSpPr>
          <p:nvPr/>
        </p:nvSpPr>
        <p:spPr>
          <a:xfrm>
            <a:off x="2861352" y="1124511"/>
            <a:ext cx="5825448"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endParaRPr lang="es-MX" sz="1600" dirty="0">
              <a:solidFill>
                <a:schemeClr val="tx1"/>
              </a:solidFill>
            </a:endParaRPr>
          </a:p>
        </p:txBody>
      </p:sp>
      <p:sp>
        <p:nvSpPr>
          <p:cNvPr id="7" name="3 Marcador de contenido"/>
          <p:cNvSpPr txBox="1">
            <a:spLocks/>
          </p:cNvSpPr>
          <p:nvPr/>
        </p:nvSpPr>
        <p:spPr>
          <a:xfrm>
            <a:off x="618760" y="1124511"/>
            <a:ext cx="224259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endParaRPr lang="es-MX" sz="16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268760"/>
            <a:ext cx="2434530" cy="432432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1680" y="2759871"/>
            <a:ext cx="2218506" cy="3405433"/>
          </a:xfrm>
          <a:prstGeom prst="rect">
            <a:avLst/>
          </a:prstGeom>
        </p:spPr>
      </p:pic>
      <p:sp>
        <p:nvSpPr>
          <p:cNvPr id="3" name="CuadroTexto 2"/>
          <p:cNvSpPr txBox="1"/>
          <p:nvPr/>
        </p:nvSpPr>
        <p:spPr>
          <a:xfrm>
            <a:off x="827584" y="1484784"/>
            <a:ext cx="1920130" cy="3416320"/>
          </a:xfrm>
          <a:prstGeom prst="rect">
            <a:avLst/>
          </a:prstGeom>
          <a:noFill/>
        </p:spPr>
        <p:txBody>
          <a:bodyPr wrap="square" rtlCol="0">
            <a:spAutoFit/>
          </a:bodyPr>
          <a:lstStyle/>
          <a:p>
            <a:endParaRPr lang="es-MX" dirty="0" smtClean="0">
              <a:solidFill>
                <a:schemeClr val="bg1"/>
              </a:solidFill>
            </a:endParaRPr>
          </a:p>
          <a:p>
            <a:r>
              <a:rPr lang="es-MX" dirty="0" smtClean="0">
                <a:solidFill>
                  <a:schemeClr val="bg1"/>
                </a:solidFill>
              </a:rPr>
              <a:t>24 ENERO 2020</a:t>
            </a:r>
            <a:endParaRPr lang="es-MX" dirty="0">
              <a:solidFill>
                <a:schemeClr val="bg1"/>
              </a:solidFill>
            </a:endParaRPr>
          </a:p>
          <a:p>
            <a:endParaRPr lang="es-MX" dirty="0" smtClean="0">
              <a:solidFill>
                <a:schemeClr val="bg1"/>
              </a:solidFill>
            </a:endParaRPr>
          </a:p>
          <a:p>
            <a:pPr algn="ctr"/>
            <a:r>
              <a:rPr lang="es-MX" dirty="0" smtClean="0">
                <a:solidFill>
                  <a:schemeClr val="bg1"/>
                </a:solidFill>
              </a:rPr>
              <a:t>VISITA ACALLE 15 DE </a:t>
            </a:r>
            <a:r>
              <a:rPr lang="es-MX" dirty="0">
                <a:solidFill>
                  <a:schemeClr val="bg1"/>
                </a:solidFill>
              </a:rPr>
              <a:t>JUNTAS EN D</a:t>
            </a:r>
            <a:r>
              <a:rPr lang="es-MX" dirty="0" smtClean="0">
                <a:solidFill>
                  <a:schemeClr val="bg1"/>
                </a:solidFill>
              </a:rPr>
              <a:t>MAYO EN LA COLONIA LAS ONDE SE REALIZA TRABAJO DE BACHEO</a:t>
            </a:r>
            <a:endParaRPr lang="es-MX" dirty="0">
              <a:solidFill>
                <a:schemeClr val="bg1"/>
              </a:solidFill>
            </a:endParaRPr>
          </a:p>
        </p:txBody>
      </p:sp>
    </p:spTree>
    <p:extLst>
      <p:ext uri="{BB962C8B-B14F-4D97-AF65-F5344CB8AC3E}">
        <p14:creationId xmlns:p14="http://schemas.microsoft.com/office/powerpoint/2010/main" val="3979590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580" y="1287740"/>
            <a:ext cx="4256759" cy="226972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736257"/>
            <a:ext cx="2525440" cy="241374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3744153"/>
            <a:ext cx="2731120" cy="2413745"/>
          </a:xfrm>
          <a:prstGeom prst="rect">
            <a:avLst/>
          </a:prstGeom>
        </p:spPr>
      </p:pic>
      <p:sp>
        <p:nvSpPr>
          <p:cNvPr id="8" name="CuadroTexto 7"/>
          <p:cNvSpPr txBox="1"/>
          <p:nvPr/>
        </p:nvSpPr>
        <p:spPr>
          <a:xfrm>
            <a:off x="555482" y="1570089"/>
            <a:ext cx="2202980" cy="4278094"/>
          </a:xfrm>
          <a:prstGeom prst="rect">
            <a:avLst/>
          </a:prstGeom>
          <a:noFill/>
        </p:spPr>
        <p:txBody>
          <a:bodyPr wrap="square" rtlCol="0">
            <a:spAutoFit/>
          </a:bodyPr>
          <a:lstStyle/>
          <a:p>
            <a:pPr algn="ctr"/>
            <a:r>
              <a:rPr lang="es-MX" sz="1600" dirty="0" smtClean="0">
                <a:solidFill>
                  <a:schemeClr val="bg1">
                    <a:lumMod val="95000"/>
                    <a:lumOff val="5000"/>
                  </a:schemeClr>
                </a:solidFill>
              </a:rPr>
              <a:t>28 ENERO 2020</a:t>
            </a:r>
          </a:p>
          <a:p>
            <a:pPr algn="ctr"/>
            <a:endParaRPr lang="es-MX" sz="1600" dirty="0">
              <a:solidFill>
                <a:schemeClr val="bg1">
                  <a:lumMod val="95000"/>
                  <a:lumOff val="5000"/>
                </a:schemeClr>
              </a:solidFill>
            </a:endParaRPr>
          </a:p>
          <a:p>
            <a:pPr algn="ctr"/>
            <a:r>
              <a:rPr lang="es-MX" sz="1600" dirty="0" smtClean="0">
                <a:solidFill>
                  <a:schemeClr val="bg1">
                    <a:lumMod val="95000"/>
                    <a:lumOff val="5000"/>
                  </a:schemeClr>
                </a:solidFill>
              </a:rPr>
              <a:t>RECORRIDO POR LAS CALLES DE LA COLONIA EL VERGEL CON LA PRESIDENTA MARIA ELENA LIMON Y VARIOS REGIDORESPARA ATENDER REPORTES CIUDADANOS CON UN HORARIO DE 11:30 A 12:30 ASISTIERON 50 PERSONAS.</a:t>
            </a:r>
            <a:endParaRPr lang="es-MX" sz="1600" dirty="0">
              <a:solidFill>
                <a:schemeClr val="bg1">
                  <a:lumMod val="95000"/>
                  <a:lumOff val="5000"/>
                </a:schemeClr>
              </a:solidFill>
            </a:endParaRPr>
          </a:p>
        </p:txBody>
      </p:sp>
    </p:spTree>
    <p:extLst>
      <p:ext uri="{BB962C8B-B14F-4D97-AF65-F5344CB8AC3E}">
        <p14:creationId xmlns:p14="http://schemas.microsoft.com/office/powerpoint/2010/main" val="59436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s-MX" sz="1600" dirty="0">
                <a:solidFill>
                  <a:schemeClr val="tx1"/>
                </a:solidFill>
              </a:rPr>
              <a:t>Reunión con el grupo de adulto mayor del barrio de cementos con la presentación del programa que ofrece Prevención social del delito de Tlaquepaque.</a:t>
            </a: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4270" y="1360256"/>
            <a:ext cx="2739295" cy="234888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149" y="1360256"/>
            <a:ext cx="2747797" cy="2348880"/>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269" y="3734878"/>
            <a:ext cx="2722873" cy="2132856"/>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7149" y="3745559"/>
            <a:ext cx="2770163" cy="2275729"/>
          </a:xfrm>
          <a:prstGeom prst="rect">
            <a:avLst/>
          </a:prstGeom>
        </p:spPr>
      </p:pic>
      <p:sp>
        <p:nvSpPr>
          <p:cNvPr id="9" name="CuadroTexto 8"/>
          <p:cNvSpPr txBox="1"/>
          <p:nvPr/>
        </p:nvSpPr>
        <p:spPr>
          <a:xfrm>
            <a:off x="683568" y="1360256"/>
            <a:ext cx="2224932" cy="4647426"/>
          </a:xfrm>
          <a:prstGeom prst="rect">
            <a:avLst/>
          </a:prstGeom>
          <a:noFill/>
        </p:spPr>
        <p:txBody>
          <a:bodyPr wrap="square" rtlCol="0">
            <a:spAutoFit/>
          </a:bodyPr>
          <a:lstStyle/>
          <a:p>
            <a:pPr algn="ctr"/>
            <a:r>
              <a:rPr lang="es-MX" sz="2000" dirty="0" smtClean="0">
                <a:solidFill>
                  <a:schemeClr val="bg1">
                    <a:lumMod val="95000"/>
                    <a:lumOff val="5000"/>
                  </a:schemeClr>
                </a:solidFill>
              </a:rPr>
              <a:t>28 DE ENERO 2020</a:t>
            </a:r>
          </a:p>
          <a:p>
            <a:pPr algn="ctr"/>
            <a:endParaRPr lang="es-MX" sz="1600" dirty="0">
              <a:solidFill>
                <a:schemeClr val="bg1">
                  <a:lumMod val="95000"/>
                  <a:lumOff val="5000"/>
                </a:schemeClr>
              </a:solidFill>
            </a:endParaRPr>
          </a:p>
          <a:p>
            <a:pPr algn="ctr"/>
            <a:r>
              <a:rPr lang="es-MX" sz="1600" dirty="0" smtClean="0">
                <a:solidFill>
                  <a:schemeClr val="bg1">
                    <a:lumMod val="95000"/>
                    <a:lumOff val="5000"/>
                  </a:schemeClr>
                </a:solidFill>
              </a:rPr>
              <a:t>REUNION CON ADULTO MAYOR EN EL BARRIO DE CEMENTOS CON LA PRESENTACION DEL PROGRAMA QUE OFRECE PREVENCION SOCIAL DEL DELITO EN TLAQUEPAQUE CON UN HORARIO DE 9:00 A.M. A 9:30 A.M ASISTEN 25 PERSONAS</a:t>
            </a:r>
            <a:endParaRPr lang="es-MX" sz="2000" dirty="0">
              <a:solidFill>
                <a:schemeClr val="bg1">
                  <a:lumMod val="95000"/>
                  <a:lumOff val="5000"/>
                </a:schemeClr>
              </a:solidFill>
            </a:endParaRPr>
          </a:p>
        </p:txBody>
      </p:sp>
    </p:spTree>
    <p:extLst>
      <p:ext uri="{BB962C8B-B14F-4D97-AF65-F5344CB8AC3E}">
        <p14:creationId xmlns:p14="http://schemas.microsoft.com/office/powerpoint/2010/main" val="117228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a:t>4</a:t>
            </a:r>
            <a:r>
              <a:rPr lang="es-MX" sz="1600" b="1" dirty="0" smtClean="0"/>
              <a:t>.-   BRIGADAS DE MANTENIMIENTO Y RECUPERACION DE ESPACION PUBLICOS            </a:t>
            </a:r>
            <a:r>
              <a:rPr lang="es-MX" sz="1600" dirty="0" smtClean="0"/>
              <a:t>                                                                           ENERO - 2020</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5" name="CuadroTexto 4"/>
          <p:cNvSpPr txBox="1"/>
          <p:nvPr/>
        </p:nvSpPr>
        <p:spPr>
          <a:xfrm>
            <a:off x="611559" y="1484784"/>
            <a:ext cx="2338433" cy="1723549"/>
          </a:xfrm>
          <a:prstGeom prst="rect">
            <a:avLst/>
          </a:prstGeom>
          <a:noFill/>
        </p:spPr>
        <p:txBody>
          <a:bodyPr wrap="square" rtlCol="0">
            <a:spAutoFit/>
          </a:bodyPr>
          <a:lstStyle/>
          <a:p>
            <a:pPr algn="ctr"/>
            <a:r>
              <a:rPr lang="es-MX" sz="1600" dirty="0" smtClean="0">
                <a:solidFill>
                  <a:schemeClr val="bg1"/>
                </a:solidFill>
              </a:rPr>
              <a:t>10 DE ENERO 2020  </a:t>
            </a:r>
          </a:p>
          <a:p>
            <a:pPr algn="ctr"/>
            <a:endParaRPr lang="es-MX" dirty="0" smtClean="0">
              <a:solidFill>
                <a:schemeClr val="bg1"/>
              </a:solidFill>
            </a:endParaRPr>
          </a:p>
          <a:p>
            <a:pPr algn="ctr"/>
            <a:r>
              <a:rPr lang="es-MX" dirty="0" smtClean="0">
                <a:solidFill>
                  <a:schemeClr val="bg1"/>
                </a:solidFill>
              </a:rPr>
              <a:t>MANTENIMIENTO DE BARDAS EN  DE LA PLAZA DE LAS JUNTAS</a:t>
            </a:r>
            <a:endParaRPr lang="es-MX" dirty="0">
              <a:solidFill>
                <a:schemeClr val="bg1"/>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4824" y="1298068"/>
            <a:ext cx="1426418" cy="2650514"/>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73" y="1484784"/>
            <a:ext cx="3635896" cy="204695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824" y="4228718"/>
            <a:ext cx="3658852" cy="1925893"/>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507" y="3639746"/>
            <a:ext cx="1403462" cy="2492896"/>
          </a:xfrm>
          <a:prstGeom prst="rect">
            <a:avLst/>
          </a:prstGeom>
        </p:spPr>
      </p:pic>
    </p:spTree>
    <p:extLst>
      <p:ext uri="{BB962C8B-B14F-4D97-AF65-F5344CB8AC3E}">
        <p14:creationId xmlns:p14="http://schemas.microsoft.com/office/powerpoint/2010/main" val="809168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a:t>4</a:t>
            </a:r>
            <a:r>
              <a:rPr lang="es-MX" sz="1600" b="1" dirty="0" smtClean="0"/>
              <a:t>.-   BRIGADAS DE MANTENIMIENTO Y RECUPERACION DE ESPACION PUBLICOS            </a:t>
            </a:r>
            <a:r>
              <a:rPr lang="es-MX" sz="1600" dirty="0" smtClean="0"/>
              <a:t>                                                                           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5" name="CuadroTexto 4"/>
          <p:cNvSpPr txBox="1"/>
          <p:nvPr/>
        </p:nvSpPr>
        <p:spPr>
          <a:xfrm>
            <a:off x="467544" y="1412776"/>
            <a:ext cx="2520280" cy="3139321"/>
          </a:xfrm>
          <a:prstGeom prst="rect">
            <a:avLst/>
          </a:prstGeom>
          <a:noFill/>
        </p:spPr>
        <p:txBody>
          <a:bodyPr wrap="square" rtlCol="0">
            <a:spAutoFit/>
          </a:bodyPr>
          <a:lstStyle/>
          <a:p>
            <a:r>
              <a:rPr lang="es-MX" dirty="0" smtClean="0">
                <a:solidFill>
                  <a:schemeClr val="bg1"/>
                </a:solidFill>
              </a:rPr>
              <a:t>23 DE ENERO 2020</a:t>
            </a:r>
          </a:p>
          <a:p>
            <a:endParaRPr lang="es-MX" dirty="0">
              <a:solidFill>
                <a:schemeClr val="bg1"/>
              </a:solidFill>
            </a:endParaRPr>
          </a:p>
          <a:p>
            <a:endParaRPr lang="es-MX" dirty="0" smtClean="0">
              <a:solidFill>
                <a:schemeClr val="bg1"/>
              </a:solidFill>
            </a:endParaRPr>
          </a:p>
          <a:p>
            <a:pPr algn="ctr"/>
            <a:r>
              <a:rPr lang="es-MX" dirty="0" smtClean="0">
                <a:solidFill>
                  <a:schemeClr val="bg1"/>
                </a:solidFill>
              </a:rPr>
              <a:t>LIMPIEZA Y MANTENIMIENTO DE AREAS DE LA DELEGACION DE LASJUNTAS PARA DAR UN MEJOR ASPECTO A LOS CIUDADANOS.</a:t>
            </a:r>
            <a:endParaRPr lang="es-MX" dirty="0">
              <a:solidFill>
                <a:schemeClr val="bg1"/>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0215" y="1188810"/>
            <a:ext cx="1717809" cy="29931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912" y="1145573"/>
            <a:ext cx="1849395" cy="305719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16" y="1195927"/>
            <a:ext cx="1896004" cy="2985983"/>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0543" y="4202765"/>
            <a:ext cx="4188288" cy="2077805"/>
          </a:xfrm>
          <a:prstGeom prst="rect">
            <a:avLst/>
          </a:prstGeom>
        </p:spPr>
      </p:pic>
    </p:spTree>
    <p:extLst>
      <p:ext uri="{BB962C8B-B14F-4D97-AF65-F5344CB8AC3E}">
        <p14:creationId xmlns:p14="http://schemas.microsoft.com/office/powerpoint/2010/main" val="772486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a:t>4</a:t>
            </a:r>
            <a:r>
              <a:rPr lang="es-MX" sz="1600" b="1" dirty="0" smtClean="0"/>
              <a:t>.-   BRIGADAS DE MANTENIMIENTO Y RECUPERACION DE ESPACION PUBLICOS            </a:t>
            </a:r>
            <a:r>
              <a:rPr lang="es-MX" sz="1600" dirty="0" smtClean="0"/>
              <a:t>                                                                           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890" y="1268760"/>
            <a:ext cx="2743990" cy="2053705"/>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004" y="1268760"/>
            <a:ext cx="2350818" cy="2664296"/>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t="25865"/>
          <a:stretch/>
        </p:blipFill>
        <p:spPr>
          <a:xfrm>
            <a:off x="6106301" y="3645024"/>
            <a:ext cx="2444579" cy="2421422"/>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108" y="4070838"/>
            <a:ext cx="2627784" cy="1966732"/>
          </a:xfrm>
          <a:prstGeom prst="rect">
            <a:avLst/>
          </a:prstGeom>
        </p:spPr>
      </p:pic>
      <p:sp>
        <p:nvSpPr>
          <p:cNvPr id="9" name="CuadroTexto 8"/>
          <p:cNvSpPr txBox="1"/>
          <p:nvPr/>
        </p:nvSpPr>
        <p:spPr>
          <a:xfrm>
            <a:off x="593539" y="1752804"/>
            <a:ext cx="2232249" cy="3139321"/>
          </a:xfrm>
          <a:prstGeom prst="rect">
            <a:avLst/>
          </a:prstGeom>
          <a:noFill/>
        </p:spPr>
        <p:txBody>
          <a:bodyPr wrap="square" rtlCol="0">
            <a:spAutoFit/>
          </a:bodyPr>
          <a:lstStyle/>
          <a:p>
            <a:r>
              <a:rPr lang="es-MX" dirty="0" smtClean="0">
                <a:solidFill>
                  <a:schemeClr val="bg1">
                    <a:lumMod val="95000"/>
                    <a:lumOff val="5000"/>
                  </a:schemeClr>
                </a:solidFill>
              </a:rPr>
              <a:t>28 DE ENERO 2020</a:t>
            </a:r>
          </a:p>
          <a:p>
            <a:endParaRPr lang="es-MX" dirty="0">
              <a:solidFill>
                <a:schemeClr val="bg1">
                  <a:lumMod val="95000"/>
                  <a:lumOff val="5000"/>
                </a:schemeClr>
              </a:solidFill>
            </a:endParaRPr>
          </a:p>
          <a:p>
            <a:pPr algn="ctr"/>
            <a:r>
              <a:rPr lang="es-MX" dirty="0" smtClean="0">
                <a:solidFill>
                  <a:schemeClr val="bg1">
                    <a:lumMod val="95000"/>
                    <a:lumOff val="5000"/>
                  </a:schemeClr>
                </a:solidFill>
              </a:rPr>
              <a:t>RECUPERACION DE ESPACIO AL LADO DE CDC DE RIO AMAZONAS CON UN HORARIO DE 12:30 A 1:00P.M. ASISTEN 50 PERSONAS </a:t>
            </a:r>
            <a:endParaRPr lang="es-MX" dirty="0">
              <a:solidFill>
                <a:schemeClr val="bg1">
                  <a:lumMod val="95000"/>
                  <a:lumOff val="5000"/>
                </a:schemeClr>
              </a:solidFill>
            </a:endParaRPr>
          </a:p>
        </p:txBody>
      </p:sp>
    </p:spTree>
    <p:extLst>
      <p:ext uri="{BB962C8B-B14F-4D97-AF65-F5344CB8AC3E}">
        <p14:creationId xmlns:p14="http://schemas.microsoft.com/office/powerpoint/2010/main" val="3832271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a:t>4</a:t>
            </a:r>
            <a:r>
              <a:rPr lang="es-MX" sz="1600" b="1" dirty="0" smtClean="0"/>
              <a:t>.-   BRIGADAS DE MANTENIMIENTO Y RECUPERACION DE ESPACION PUBLICOS            </a:t>
            </a:r>
            <a:r>
              <a:rPr lang="es-MX" sz="1600" dirty="0" smtClean="0"/>
              <a:t>                                                                           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s-MX" sz="1600" dirty="0" smtClean="0">
                <a:solidFill>
                  <a:schemeClr val="bg1"/>
                </a:solidFill>
              </a:rPr>
              <a:t>29 </a:t>
            </a:r>
            <a:r>
              <a:rPr lang="es-MX" sz="1600" dirty="0">
                <a:solidFill>
                  <a:schemeClr val="bg1"/>
                </a:solidFill>
              </a:rPr>
              <a:t>DE ENERO 2020</a:t>
            </a:r>
          </a:p>
          <a:p>
            <a:endParaRPr lang="es-MX" sz="1600" dirty="0">
              <a:solidFill>
                <a:schemeClr val="bg1"/>
              </a:solidFill>
            </a:endParaRPr>
          </a:p>
          <a:p>
            <a:endParaRPr lang="es-MX" sz="1600" dirty="0">
              <a:solidFill>
                <a:schemeClr val="bg1"/>
              </a:solidFill>
            </a:endParaRPr>
          </a:p>
          <a:p>
            <a:pPr algn="ctr"/>
            <a:r>
              <a:rPr lang="es-MX" sz="1600" dirty="0">
                <a:solidFill>
                  <a:schemeClr val="bg1"/>
                </a:solidFill>
              </a:rPr>
              <a:t>LIMPIEZA Y MANTENIMIENTO DE AREAS DE LA DELEGACION DE LASJUNTAS PARA DAR UN MEJOR ASPECTO A LOS CIUDADANOS</a:t>
            </a: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312" y="2060848"/>
            <a:ext cx="2189138" cy="292494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54" y="1772816"/>
            <a:ext cx="2404712" cy="3212976"/>
          </a:xfrm>
          <a:prstGeom prst="rect">
            <a:avLst/>
          </a:prstGeom>
        </p:spPr>
      </p:pic>
    </p:spTree>
    <p:extLst>
      <p:ext uri="{BB962C8B-B14F-4D97-AF65-F5344CB8AC3E}">
        <p14:creationId xmlns:p14="http://schemas.microsoft.com/office/powerpoint/2010/main" val="262801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DICIEMBRE -2019</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94911" y="2060848"/>
            <a:ext cx="2425563" cy="3077766"/>
          </a:xfrm>
          <a:prstGeom prst="rect">
            <a:avLst/>
          </a:prstGeom>
          <a:noFill/>
        </p:spPr>
        <p:txBody>
          <a:bodyPr wrap="square" rtlCol="0">
            <a:spAutoFit/>
          </a:bodyPr>
          <a:lstStyle/>
          <a:p>
            <a:pPr algn="ctr"/>
            <a:r>
              <a:rPr lang="es-MX" dirty="0" smtClean="0">
                <a:solidFill>
                  <a:schemeClr val="bg1"/>
                </a:solidFill>
              </a:rPr>
              <a:t>26 DICIEMBRE 2019</a:t>
            </a:r>
          </a:p>
          <a:p>
            <a:pPr algn="ctr"/>
            <a:endParaRPr lang="es-MX" sz="1600" dirty="0">
              <a:solidFill>
                <a:schemeClr val="bg1"/>
              </a:solidFill>
            </a:endParaRPr>
          </a:p>
          <a:p>
            <a:pPr algn="ctr"/>
            <a:r>
              <a:rPr lang="es-MX" sz="1600" dirty="0" smtClean="0">
                <a:solidFill>
                  <a:schemeClr val="bg1"/>
                </a:solidFill>
              </a:rPr>
              <a:t>ENTREGA EN ESPECIE (ROPA INVERNAL) A VECINA CON DISCAPACIDAD DE LA COLONIA EL VERGEL CON UN HORARIO DE 8:00 P.M. A 8:30 P.M. ASISTE EL DELEGADO.</a:t>
            </a:r>
            <a:endParaRPr lang="es-MX" sz="1600" dirty="0">
              <a:solidFill>
                <a:schemeClr val="bg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851" y="2060848"/>
            <a:ext cx="3803915" cy="2852936"/>
          </a:xfrm>
          <a:prstGeom prst="rect">
            <a:avLst/>
          </a:prstGeom>
        </p:spPr>
      </p:pic>
    </p:spTree>
    <p:extLst>
      <p:ext uri="{BB962C8B-B14F-4D97-AF65-F5344CB8AC3E}">
        <p14:creationId xmlns:p14="http://schemas.microsoft.com/office/powerpoint/2010/main" val="806068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noFill/>
        </p:spPr>
        <p:style>
          <a:lnRef idx="2">
            <a:schemeClr val="accent1"/>
          </a:lnRef>
          <a:fillRef idx="1">
            <a:schemeClr val="lt1"/>
          </a:fillRef>
          <a:effectRef idx="0">
            <a:schemeClr val="accent1"/>
          </a:effectRef>
          <a:fontRef idx="minor">
            <a:schemeClr val="dk1"/>
          </a:fontRef>
        </p:style>
        <p:txBody>
          <a:bodyPr>
            <a:noAutofit/>
          </a:bodyPr>
          <a:lstStyle/>
          <a:p>
            <a:pPr algn="l"/>
            <a:r>
              <a:rPr lang="es-MX" sz="1800" b="1" dirty="0" smtClean="0"/>
              <a:t>    1.- FESTIVIDADES TRADICIONALES </a:t>
            </a:r>
            <a:r>
              <a:rPr lang="es-MX" sz="1800" dirty="0" smtClean="0"/>
              <a:t>                                                                     </a:t>
            </a:r>
            <a:r>
              <a:rPr lang="es-MX" sz="1800" dirty="0" smtClean="0"/>
              <a:t>DICIEMBRE - 2019</a:t>
            </a:r>
            <a:endParaRPr lang="es-MX" sz="1800" dirty="0"/>
          </a:p>
        </p:txBody>
      </p:sp>
      <p:sp>
        <p:nvSpPr>
          <p:cNvPr id="5" name="4 Rectángulo"/>
          <p:cNvSpPr/>
          <p:nvPr/>
        </p:nvSpPr>
        <p:spPr>
          <a:xfrm>
            <a:off x="2699792" y="1138428"/>
            <a:ext cx="5976664" cy="532859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4 Rectángulo"/>
          <p:cNvSpPr/>
          <p:nvPr/>
        </p:nvSpPr>
        <p:spPr>
          <a:xfrm>
            <a:off x="486836" y="1138428"/>
            <a:ext cx="2068940" cy="532859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p:cNvSpPr txBox="1"/>
          <p:nvPr/>
        </p:nvSpPr>
        <p:spPr>
          <a:xfrm>
            <a:off x="484764" y="1145485"/>
            <a:ext cx="2071012" cy="4832092"/>
          </a:xfrm>
          <a:prstGeom prst="rect">
            <a:avLst/>
          </a:prstGeom>
          <a:noFill/>
        </p:spPr>
        <p:txBody>
          <a:bodyPr wrap="square" rtlCol="0">
            <a:spAutoFit/>
          </a:bodyPr>
          <a:lstStyle/>
          <a:p>
            <a:pPr algn="ctr"/>
            <a:r>
              <a:rPr lang="es-MX" dirty="0" smtClean="0">
                <a:solidFill>
                  <a:schemeClr val="bg1"/>
                </a:solidFill>
              </a:rPr>
              <a:t>26 DICIEMBRE 2019</a:t>
            </a:r>
          </a:p>
          <a:p>
            <a:pPr algn="ctr"/>
            <a:endParaRPr lang="es-MX" sz="1600" dirty="0">
              <a:solidFill>
                <a:schemeClr val="bg1"/>
              </a:solidFill>
            </a:endParaRPr>
          </a:p>
          <a:p>
            <a:pPr algn="ctr"/>
            <a:r>
              <a:rPr lang="es-MX" sz="1600" dirty="0" smtClean="0">
                <a:solidFill>
                  <a:schemeClr val="bg1"/>
                </a:solidFill>
              </a:rPr>
              <a:t>ENTREGA DE BOLOS Y REGALOS EN CALLE CLAVEL EN LA COLONIA EL VERGEL PARA NIÑOS DE LACOMUNIDAD  CON UN HORARIO DE 7:00 P.M. A 8:00 P.M. ASISTEN 150 PERSONAS, EL DELEGADO Y PERSONAL DE LA DELEGACIÓN.</a:t>
            </a:r>
            <a:endParaRPr lang="es-MX" sz="1600" dirty="0">
              <a:solidFill>
                <a:schemeClr val="bg1"/>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268760"/>
            <a:ext cx="2747797" cy="230425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064" y="1275423"/>
            <a:ext cx="2906809" cy="228389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802724"/>
            <a:ext cx="2776253" cy="2420888"/>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055" y="3802724"/>
            <a:ext cx="2939819" cy="2420888"/>
          </a:xfrm>
          <a:prstGeom prst="rect">
            <a:avLst/>
          </a:prstGeom>
        </p:spPr>
      </p:pic>
    </p:spTree>
    <p:extLst>
      <p:ext uri="{BB962C8B-B14F-4D97-AF65-F5344CB8AC3E}">
        <p14:creationId xmlns:p14="http://schemas.microsoft.com/office/powerpoint/2010/main" val="3663025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199377"/>
            <a:ext cx="3419872" cy="2564904"/>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826147"/>
            <a:ext cx="3427784" cy="2421307"/>
          </a:xfrm>
          <a:prstGeom prst="rect">
            <a:avLst/>
          </a:prstGeom>
        </p:spPr>
      </p:pic>
      <p:sp>
        <p:nvSpPr>
          <p:cNvPr id="5" name="CuadroTexto 4"/>
          <p:cNvSpPr txBox="1"/>
          <p:nvPr/>
        </p:nvSpPr>
        <p:spPr>
          <a:xfrm>
            <a:off x="467543" y="1165490"/>
            <a:ext cx="2442783" cy="4524315"/>
          </a:xfrm>
          <a:prstGeom prst="rect">
            <a:avLst/>
          </a:prstGeom>
          <a:noFill/>
        </p:spPr>
        <p:txBody>
          <a:bodyPr wrap="square" rtlCol="0">
            <a:spAutoFit/>
          </a:bodyPr>
          <a:lstStyle/>
          <a:p>
            <a:pPr algn="ctr"/>
            <a:r>
              <a:rPr lang="es-MX" dirty="0" smtClean="0"/>
              <a:t>8 </a:t>
            </a:r>
            <a:r>
              <a:rPr lang="es-MX" dirty="0" smtClean="0">
                <a:solidFill>
                  <a:schemeClr val="bg1"/>
                </a:solidFill>
              </a:rPr>
              <a:t>DE ENERO DEL 2020</a:t>
            </a:r>
          </a:p>
          <a:p>
            <a:pPr algn="ctr"/>
            <a:endParaRPr lang="es-MX" dirty="0">
              <a:solidFill>
                <a:schemeClr val="bg1"/>
              </a:solidFill>
            </a:endParaRPr>
          </a:p>
          <a:p>
            <a:pPr algn="ctr"/>
            <a:r>
              <a:rPr lang="es-MX" dirty="0" smtClean="0">
                <a:solidFill>
                  <a:schemeClr val="bg1"/>
                </a:solidFill>
              </a:rPr>
              <a:t>ENTREGA DE CARTILLA DELIBERACION DE SERVICIO EN LA DELEGACION DE LAS JUNTAS A LOS JOVENES DEL CONALEP CON UN HORARIO DE 12:00 A.M. A 1;00 P.M. EN DONDE ASISTIERON 35 PERSONAS</a:t>
            </a:r>
            <a:endParaRPr lang="es-MX" dirty="0">
              <a:solidFill>
                <a:schemeClr val="bg1"/>
              </a:solidFill>
            </a:endParaRPr>
          </a:p>
        </p:txBody>
      </p:sp>
    </p:spTree>
    <p:extLst>
      <p:ext uri="{BB962C8B-B14F-4D97-AF65-F5344CB8AC3E}">
        <p14:creationId xmlns:p14="http://schemas.microsoft.com/office/powerpoint/2010/main" val="746214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4278094"/>
          </a:xfrm>
          <a:prstGeom prst="rect">
            <a:avLst/>
          </a:prstGeom>
          <a:noFill/>
        </p:spPr>
        <p:txBody>
          <a:bodyPr wrap="square" rtlCol="0">
            <a:spAutoFit/>
          </a:bodyPr>
          <a:lstStyle/>
          <a:p>
            <a:pPr algn="ctr"/>
            <a:r>
              <a:rPr lang="es-MX" sz="1600" dirty="0" smtClean="0">
                <a:solidFill>
                  <a:schemeClr val="bg1"/>
                </a:solidFill>
              </a:rPr>
              <a:t>14 DE ENERO 2020</a:t>
            </a:r>
          </a:p>
          <a:p>
            <a:pPr algn="ctr"/>
            <a:endParaRPr lang="es-MX" sz="1600" dirty="0" smtClean="0">
              <a:solidFill>
                <a:schemeClr val="bg1"/>
              </a:solidFill>
            </a:endParaRPr>
          </a:p>
          <a:p>
            <a:pPr algn="ctr"/>
            <a:endParaRPr lang="es-MX" sz="1600" dirty="0">
              <a:solidFill>
                <a:schemeClr val="bg1"/>
              </a:solidFill>
            </a:endParaRPr>
          </a:p>
          <a:p>
            <a:pPr algn="ctr"/>
            <a:r>
              <a:rPr lang="es-MX" sz="1600" dirty="0" smtClean="0">
                <a:solidFill>
                  <a:schemeClr val="bg1"/>
                </a:solidFill>
              </a:rPr>
              <a:t>REUNION CON EL ENCARGADO DE LA BIBLIOTECA UBICADA EN LA COLONIA BRISAS DE CHAPALA PARA VERIFICAR EL TEMA RELACIONADO A LAS INSTALACIONES DE LA BIBLIOTECA CON UN HORARIO DE 11:00 P.M. A 12:00 P.M. ASISTIERON 4 PERSONAS.</a:t>
            </a:r>
            <a:endParaRPr lang="es-MX" sz="1600" dirty="0">
              <a:solidFill>
                <a:schemeClr val="bg1"/>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772816"/>
            <a:ext cx="4572000" cy="3429000"/>
          </a:xfrm>
          <a:prstGeom prst="rect">
            <a:avLst/>
          </a:prstGeom>
        </p:spPr>
      </p:pic>
    </p:spTree>
    <p:extLst>
      <p:ext uri="{BB962C8B-B14F-4D97-AF65-F5344CB8AC3E}">
        <p14:creationId xmlns:p14="http://schemas.microsoft.com/office/powerpoint/2010/main" val="3623855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3108543"/>
          </a:xfrm>
          <a:prstGeom prst="rect">
            <a:avLst/>
          </a:prstGeom>
          <a:noFill/>
        </p:spPr>
        <p:txBody>
          <a:bodyPr wrap="square" rtlCol="0">
            <a:spAutoFit/>
          </a:bodyPr>
          <a:lstStyle/>
          <a:p>
            <a:pPr algn="ctr"/>
            <a:r>
              <a:rPr lang="es-MX" sz="1400" dirty="0" smtClean="0">
                <a:solidFill>
                  <a:schemeClr val="bg1"/>
                </a:solidFill>
              </a:rPr>
              <a:t>14 DE ENERO 2020</a:t>
            </a:r>
          </a:p>
          <a:p>
            <a:pPr algn="ctr"/>
            <a:endParaRPr lang="es-MX" sz="140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REUNION CON INES OCHOA DE CEMEX PARA PRESENTARNOS EL NUEVO PLAN DE TRABAJO Y PROYECTO PARA BENEFICIO DELA COMUNIDAD CON UN HORARIO DE 12:00 P.M. A 1:00 P.M.</a:t>
            </a:r>
          </a:p>
          <a:p>
            <a:pPr algn="ctr"/>
            <a:r>
              <a:rPr lang="es-MX" sz="1400" dirty="0" smtClean="0">
                <a:solidFill>
                  <a:schemeClr val="bg1"/>
                </a:solidFill>
              </a:rPr>
              <a:t>ASISTEN 3 PERSONAS</a:t>
            </a:r>
            <a:endParaRPr lang="es-MX" sz="14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759" y="1700808"/>
            <a:ext cx="4668011" cy="3501008"/>
          </a:xfrm>
          <a:prstGeom prst="rect">
            <a:avLst/>
          </a:prstGeom>
        </p:spPr>
      </p:pic>
    </p:spTree>
    <p:extLst>
      <p:ext uri="{BB962C8B-B14F-4D97-AF65-F5344CB8AC3E}">
        <p14:creationId xmlns:p14="http://schemas.microsoft.com/office/powerpoint/2010/main" val="1058951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5170646"/>
          </a:xfrm>
          <a:prstGeom prst="rect">
            <a:avLst/>
          </a:prstGeom>
          <a:noFill/>
        </p:spPr>
        <p:txBody>
          <a:bodyPr wrap="square" rtlCol="0">
            <a:spAutoFit/>
          </a:bodyPr>
          <a:lstStyle/>
          <a:p>
            <a:pPr algn="ctr"/>
            <a:r>
              <a:rPr lang="es-MX" sz="1200" dirty="0" smtClean="0">
                <a:solidFill>
                  <a:schemeClr val="bg1"/>
                </a:solidFill>
              </a:rPr>
              <a:t>16 DE ENERO 2020</a:t>
            </a:r>
          </a:p>
          <a:p>
            <a:pPr algn="ctr"/>
            <a:endParaRPr lang="es-MX" sz="1200" dirty="0">
              <a:solidFill>
                <a:schemeClr val="bg1"/>
              </a:solidFill>
            </a:endParaRPr>
          </a:p>
          <a:p>
            <a:pPr algn="ctr"/>
            <a:r>
              <a:rPr lang="es-MX" sz="1200" dirty="0" smtClean="0">
                <a:solidFill>
                  <a:schemeClr val="bg1"/>
                </a:solidFill>
              </a:rPr>
              <a:t>INAGURACION DE ESPACIO DE PROGRAMA DE SENDERO SEGURO FRENTE A LA PREPA 6 EN LA COLONIA MIRAVALLE CON UN HORARIO DE 11:00 A.M. A 1:00 P.M. EN DONDE ASISTIERON 150 PERSONAS ASISTIO LA DIRECTORA DE DELEGACIONES ROSA PEREZ LEAL , PRESIDENTA MARIA ELENA LIMON,REGIDORES,</a:t>
            </a:r>
          </a:p>
          <a:p>
            <a:pPr algn="ctr"/>
            <a:r>
              <a:rPr lang="es-MX" sz="1200" dirty="0" smtClean="0">
                <a:solidFill>
                  <a:schemeClr val="bg1"/>
                </a:solidFill>
              </a:rPr>
              <a:t>DIRECTORES DE DIFERENTES </a:t>
            </a:r>
            <a:r>
              <a:rPr lang="es-MX" sz="1200" smtClean="0">
                <a:solidFill>
                  <a:schemeClr val="bg1"/>
                </a:solidFill>
              </a:rPr>
              <a:t>DEPENDENCIAS,COMISARIO,RECTOR UDG,                             DIRECTORA PREPA  6 ,</a:t>
            </a:r>
            <a:r>
              <a:rPr lang="es-MX" sz="1200" dirty="0" smtClean="0">
                <a:solidFill>
                  <a:schemeClr val="bg1"/>
                </a:solidFill>
              </a:rPr>
              <a:t>LOCATARIOS,ESTUDIANTES Y </a:t>
            </a:r>
            <a:r>
              <a:rPr lang="es-MX" sz="1200" smtClean="0">
                <a:solidFill>
                  <a:schemeClr val="bg1"/>
                </a:solidFill>
              </a:rPr>
              <a:t>VECINOS , </a:t>
            </a:r>
            <a:r>
              <a:rPr lang="es-MX" sz="1200" dirty="0" smtClean="0">
                <a:solidFill>
                  <a:schemeClr val="bg1"/>
                </a:solidFill>
              </a:rPr>
              <a:t>COMANDANTE DE LA ZONA.</a:t>
            </a: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57128" y="1277281"/>
            <a:ext cx="1821359" cy="242847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974" y="1277281"/>
            <a:ext cx="3611893" cy="270892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4138738"/>
            <a:ext cx="3150771" cy="1954558"/>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9948" y="4229609"/>
            <a:ext cx="2363755" cy="1772816"/>
          </a:xfrm>
          <a:prstGeom prst="rect">
            <a:avLst/>
          </a:prstGeom>
        </p:spPr>
      </p:pic>
    </p:spTree>
    <p:extLst>
      <p:ext uri="{BB962C8B-B14F-4D97-AF65-F5344CB8AC3E}">
        <p14:creationId xmlns:p14="http://schemas.microsoft.com/office/powerpoint/2010/main" val="417076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2031325"/>
          </a:xfrm>
          <a:prstGeom prst="rect">
            <a:avLst/>
          </a:prstGeom>
          <a:noFill/>
        </p:spPr>
        <p:txBody>
          <a:bodyPr wrap="square" rtlCol="0">
            <a:spAutoFit/>
          </a:bodyPr>
          <a:lstStyle/>
          <a:p>
            <a:pPr algn="ctr"/>
            <a:r>
              <a:rPr lang="es-MX" sz="1400" dirty="0" smtClean="0">
                <a:solidFill>
                  <a:schemeClr val="bg1"/>
                </a:solidFill>
              </a:rPr>
              <a:t>20 DE ENERO 2020</a:t>
            </a:r>
          </a:p>
          <a:p>
            <a:pPr algn="ctr"/>
            <a:endParaRPr lang="es-MX" sz="1400" dirty="0">
              <a:solidFill>
                <a:schemeClr val="bg1"/>
              </a:solidFill>
            </a:endParaRP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ATENCION CIUDADANA</a:t>
            </a: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628800"/>
            <a:ext cx="5118315" cy="3838736"/>
          </a:xfrm>
          <a:prstGeom prst="rect">
            <a:avLst/>
          </a:prstGeom>
        </p:spPr>
      </p:pic>
    </p:spTree>
    <p:extLst>
      <p:ext uri="{BB962C8B-B14F-4D97-AF65-F5344CB8AC3E}">
        <p14:creationId xmlns:p14="http://schemas.microsoft.com/office/powerpoint/2010/main" val="3035190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3323987"/>
          </a:xfrm>
          <a:prstGeom prst="rect">
            <a:avLst/>
          </a:prstGeom>
          <a:noFill/>
        </p:spPr>
        <p:txBody>
          <a:bodyPr wrap="square" rtlCol="0">
            <a:spAutoFit/>
          </a:bodyPr>
          <a:lstStyle/>
          <a:p>
            <a:pPr algn="ctr"/>
            <a:r>
              <a:rPr lang="es-MX" sz="1400" dirty="0" smtClean="0">
                <a:solidFill>
                  <a:schemeClr val="bg1"/>
                </a:solidFill>
              </a:rPr>
              <a:t>20 DE ENERO 2020</a:t>
            </a:r>
          </a:p>
          <a:p>
            <a:pPr algn="ctr"/>
            <a:endParaRPr lang="es-MX" sz="1400" dirty="0">
              <a:solidFill>
                <a:schemeClr val="bg1"/>
              </a:solidFill>
            </a:endParaRP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VISITA DE PROTECCION CIVIL Y MACROSIMULACRO DE SISMO A LAS 11:00 A.M. EN DONDE PARTICIPARON 40 PERSONAS.</a:t>
            </a: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5079" y="1288124"/>
            <a:ext cx="2435049" cy="192485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406688"/>
            <a:ext cx="2031690" cy="270892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1" y="1275058"/>
            <a:ext cx="2860188" cy="198884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143" y="3730476"/>
            <a:ext cx="2816355" cy="2112266"/>
          </a:xfrm>
          <a:prstGeom prst="rect">
            <a:avLst/>
          </a:prstGeom>
        </p:spPr>
      </p:pic>
    </p:spTree>
    <p:extLst>
      <p:ext uri="{BB962C8B-B14F-4D97-AF65-F5344CB8AC3E}">
        <p14:creationId xmlns:p14="http://schemas.microsoft.com/office/powerpoint/2010/main" val="4228122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2893100"/>
          </a:xfrm>
          <a:prstGeom prst="rect">
            <a:avLst/>
          </a:prstGeom>
          <a:noFill/>
        </p:spPr>
        <p:txBody>
          <a:bodyPr wrap="square" rtlCol="0">
            <a:spAutoFit/>
          </a:bodyPr>
          <a:lstStyle/>
          <a:p>
            <a:pPr algn="ctr"/>
            <a:endParaRPr lang="es-MX" sz="1400" dirty="0" smtClean="0">
              <a:solidFill>
                <a:schemeClr val="bg1"/>
              </a:solidFill>
            </a:endParaRPr>
          </a:p>
          <a:p>
            <a:pPr algn="ctr"/>
            <a:endParaRPr lang="es-MX" sz="1400" dirty="0">
              <a:solidFill>
                <a:schemeClr val="bg1"/>
              </a:solidFill>
            </a:endParaRP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20 DE ENERO 2020</a:t>
            </a: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ATENCION CIUDADANA VECINA DE LA COLONIA.</a:t>
            </a: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772" y="1412776"/>
            <a:ext cx="5376597" cy="4608512"/>
          </a:xfrm>
          <a:prstGeom prst="rect">
            <a:avLst/>
          </a:prstGeom>
        </p:spPr>
      </p:pic>
    </p:spTree>
    <p:extLst>
      <p:ext uri="{BB962C8B-B14F-4D97-AF65-F5344CB8AC3E}">
        <p14:creationId xmlns:p14="http://schemas.microsoft.com/office/powerpoint/2010/main" val="2435404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5047536"/>
          </a:xfrm>
          <a:prstGeom prst="rect">
            <a:avLst/>
          </a:prstGeom>
          <a:noFill/>
        </p:spPr>
        <p:txBody>
          <a:bodyPr wrap="square" rtlCol="0">
            <a:spAutoFit/>
          </a:bodyPr>
          <a:lstStyle/>
          <a:p>
            <a:pPr algn="ctr"/>
            <a:r>
              <a:rPr lang="es-MX" sz="1400" dirty="0" smtClean="0">
                <a:solidFill>
                  <a:schemeClr val="bg1"/>
                </a:solidFill>
              </a:rPr>
              <a:t>22 DE ENERO 2020</a:t>
            </a:r>
          </a:p>
          <a:p>
            <a:pPr algn="ctr"/>
            <a:endParaRPr lang="es-MX" sz="1400" dirty="0" smtClean="0">
              <a:solidFill>
                <a:schemeClr val="bg1"/>
              </a:solidFill>
            </a:endParaRPr>
          </a:p>
          <a:p>
            <a:pPr algn="ctr"/>
            <a:r>
              <a:rPr lang="es-MX" sz="1400" dirty="0" smtClean="0">
                <a:solidFill>
                  <a:schemeClr val="bg1"/>
                </a:solidFill>
              </a:rPr>
              <a:t>CON UN HORARIO DE 12:00 P.M. </a:t>
            </a:r>
            <a:r>
              <a:rPr lang="es-MX" sz="1400" dirty="0">
                <a:solidFill>
                  <a:schemeClr val="bg1"/>
                </a:solidFill>
              </a:rPr>
              <a:t>a </a:t>
            </a:r>
            <a:r>
              <a:rPr lang="es-MX" sz="1400" dirty="0" smtClean="0">
                <a:solidFill>
                  <a:schemeClr val="bg1"/>
                </a:solidFill>
              </a:rPr>
              <a:t>1:00 P.M. SE REALIZO LAINAGURACION DEL MURAL DE JORGE GIL JASNE EN EL PUENTE DE PERIFERICO YJUAN DE LA BARRERA,EN DONDE ASISTIO LA PRESIDENTA MARIA ELENA LIMON,REGIDORES,COMANDANTE DE LAZONA,COMISARIO,PROTECCION CIVIL,ASEO PUBLICO,PARQUES Y JARDINES,PARTICIPACION CIUDADANA,VECINOS DELA ZONA, ASISTIERON 100 PERSONAS.</a:t>
            </a:r>
            <a:endParaRPr lang="es-MX" sz="1400" dirty="0">
              <a:solidFill>
                <a:schemeClr val="bg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245093"/>
            <a:ext cx="4032448" cy="244827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106" y="3756374"/>
            <a:ext cx="2671014" cy="2543321"/>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756374"/>
            <a:ext cx="2704567" cy="2543321"/>
          </a:xfrm>
          <a:prstGeom prst="rect">
            <a:avLst/>
          </a:prstGeom>
        </p:spPr>
      </p:pic>
    </p:spTree>
    <p:extLst>
      <p:ext uri="{BB962C8B-B14F-4D97-AF65-F5344CB8AC3E}">
        <p14:creationId xmlns:p14="http://schemas.microsoft.com/office/powerpoint/2010/main" val="979678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2031325"/>
          </a:xfrm>
          <a:prstGeom prst="rect">
            <a:avLst/>
          </a:prstGeom>
          <a:noFill/>
        </p:spPr>
        <p:txBody>
          <a:bodyPr wrap="square" rtlCol="0">
            <a:spAutoFit/>
          </a:bodyPr>
          <a:lstStyle/>
          <a:p>
            <a:pPr algn="ctr"/>
            <a:r>
              <a:rPr lang="es-MX" sz="1400" dirty="0" smtClean="0">
                <a:solidFill>
                  <a:schemeClr val="bg1"/>
                </a:solidFill>
              </a:rPr>
              <a:t>22 DE ENERO 2020</a:t>
            </a: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smtClean="0">
              <a:solidFill>
                <a:schemeClr val="bg1"/>
              </a:solidFill>
            </a:endParaRPr>
          </a:p>
          <a:p>
            <a:pPr algn="ctr"/>
            <a:r>
              <a:rPr lang="es-MX" sz="1400" dirty="0" smtClean="0">
                <a:solidFill>
                  <a:schemeClr val="bg1"/>
                </a:solidFill>
              </a:rPr>
              <a:t>REUNION CON PERSONAL DE SEDENA EN LA DELEGACION DE LAS JUNTAS.</a:t>
            </a:r>
          </a:p>
          <a:p>
            <a:pPr algn="ctr"/>
            <a:endParaRPr lang="es-MX" sz="14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150" y="1700808"/>
            <a:ext cx="4860032" cy="3645024"/>
          </a:xfrm>
          <a:prstGeom prst="rect">
            <a:avLst/>
          </a:prstGeom>
        </p:spPr>
      </p:pic>
    </p:spTree>
    <p:extLst>
      <p:ext uri="{BB962C8B-B14F-4D97-AF65-F5344CB8AC3E}">
        <p14:creationId xmlns:p14="http://schemas.microsoft.com/office/powerpoint/2010/main" val="343631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2893100"/>
          </a:xfrm>
          <a:prstGeom prst="rect">
            <a:avLst/>
          </a:prstGeom>
          <a:noFill/>
        </p:spPr>
        <p:txBody>
          <a:bodyPr wrap="square" rtlCol="0">
            <a:spAutoFit/>
          </a:bodyPr>
          <a:lstStyle/>
          <a:p>
            <a:pPr algn="ctr"/>
            <a:r>
              <a:rPr lang="es-MX" sz="1400" dirty="0" smtClean="0">
                <a:solidFill>
                  <a:schemeClr val="bg1"/>
                </a:solidFill>
              </a:rPr>
              <a:t>22 DE ENERO 2020</a:t>
            </a:r>
          </a:p>
          <a:p>
            <a:pPr algn="ctr"/>
            <a:endParaRPr lang="es-MX" sz="1400" dirty="0" smtClean="0">
              <a:solidFill>
                <a:schemeClr val="bg1"/>
              </a:solidFill>
            </a:endParaRPr>
          </a:p>
          <a:p>
            <a:pPr algn="ctr"/>
            <a:endParaRPr lang="es-MX" sz="1400" dirty="0">
              <a:solidFill>
                <a:schemeClr val="bg1"/>
              </a:solidFill>
            </a:endParaRPr>
          </a:p>
          <a:p>
            <a:pPr algn="ctr"/>
            <a:endParaRPr lang="es-MX" sz="1400" dirty="0">
              <a:solidFill>
                <a:schemeClr val="bg1"/>
              </a:solidFill>
            </a:endParaRPr>
          </a:p>
          <a:p>
            <a:pPr algn="ctr"/>
            <a:r>
              <a:rPr lang="es-MX" sz="1400" dirty="0" smtClean="0">
                <a:solidFill>
                  <a:schemeClr val="bg1"/>
                </a:solidFill>
              </a:rPr>
              <a:t>REUNION DE LOS DELEGADOS CON LA PRESIDENTA MARIA ELENA LIMON GARCIA.</a:t>
            </a:r>
          </a:p>
          <a:p>
            <a:pPr algn="ctr"/>
            <a:r>
              <a:rPr lang="es-MX" sz="1400" dirty="0" smtClean="0">
                <a:solidFill>
                  <a:schemeClr val="bg1"/>
                </a:solidFill>
              </a:rPr>
              <a:t>EN SALA DE EXPRESIDENTES.</a:t>
            </a:r>
          </a:p>
          <a:p>
            <a:pPr algn="ctr"/>
            <a:endParaRPr lang="es-MX" sz="1400" dirty="0" smtClean="0">
              <a:solidFill>
                <a:schemeClr val="bg1"/>
              </a:solidFill>
            </a:endParaRPr>
          </a:p>
          <a:p>
            <a:pPr algn="ctr"/>
            <a:endParaRPr lang="es-MX" sz="1400" dirty="0" smtClean="0">
              <a:solidFill>
                <a:schemeClr val="bg1"/>
              </a:solidFill>
            </a:endParaRPr>
          </a:p>
          <a:p>
            <a:pPr algn="ctr"/>
            <a:endParaRPr lang="es-MX" sz="1400" dirty="0">
              <a:solidFill>
                <a:schemeClr val="bg1"/>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220" y="1772816"/>
            <a:ext cx="4389107" cy="3291830"/>
          </a:xfrm>
          <a:prstGeom prst="rect">
            <a:avLst/>
          </a:prstGeom>
        </p:spPr>
      </p:pic>
    </p:spTree>
    <p:extLst>
      <p:ext uri="{BB962C8B-B14F-4D97-AF65-F5344CB8AC3E}">
        <p14:creationId xmlns:p14="http://schemas.microsoft.com/office/powerpoint/2010/main" val="336029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a:noFill/>
        </p:spPr>
        <p:style>
          <a:lnRef idx="2">
            <a:schemeClr val="accent1"/>
          </a:lnRef>
          <a:fillRef idx="1">
            <a:schemeClr val="lt1"/>
          </a:fillRef>
          <a:effectRef idx="0">
            <a:schemeClr val="accent1"/>
          </a:effectRef>
          <a:fontRef idx="minor">
            <a:schemeClr val="dk1"/>
          </a:fontRef>
        </p:style>
        <p:txBody>
          <a:bodyPr>
            <a:noAutofit/>
          </a:bodyPr>
          <a:lstStyle/>
          <a:p>
            <a:pPr algn="l"/>
            <a:r>
              <a:rPr lang="es-MX" sz="1800" b="1" dirty="0" smtClean="0"/>
              <a:t>    1.- FESTIVIDADES TRADICIONALES </a:t>
            </a:r>
            <a:r>
              <a:rPr lang="es-MX" sz="1800" dirty="0" smtClean="0"/>
              <a:t>                                                                           ENERO - 2020</a:t>
            </a:r>
            <a:endParaRPr lang="es-MX" sz="1800" dirty="0"/>
          </a:p>
        </p:txBody>
      </p:sp>
      <p:sp>
        <p:nvSpPr>
          <p:cNvPr id="5" name="4 Rectángulo"/>
          <p:cNvSpPr/>
          <p:nvPr/>
        </p:nvSpPr>
        <p:spPr>
          <a:xfrm>
            <a:off x="2699792" y="1138428"/>
            <a:ext cx="5976664" cy="532859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4 Rectángulo"/>
          <p:cNvSpPr/>
          <p:nvPr/>
        </p:nvSpPr>
        <p:spPr>
          <a:xfrm>
            <a:off x="457200" y="1138428"/>
            <a:ext cx="2170584" cy="5328592"/>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124" y="1268760"/>
            <a:ext cx="2747797" cy="2060848"/>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268760"/>
            <a:ext cx="2844316" cy="206084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124" y="3795615"/>
            <a:ext cx="2747797" cy="242088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3795615"/>
            <a:ext cx="2844316" cy="2420888"/>
          </a:xfrm>
          <a:prstGeom prst="rect">
            <a:avLst/>
          </a:prstGeom>
        </p:spPr>
      </p:pic>
      <p:sp>
        <p:nvSpPr>
          <p:cNvPr id="9" name="CuadroTexto 8"/>
          <p:cNvSpPr txBox="1"/>
          <p:nvPr/>
        </p:nvSpPr>
        <p:spPr>
          <a:xfrm>
            <a:off x="457200" y="1268760"/>
            <a:ext cx="2170584" cy="4616648"/>
          </a:xfrm>
          <a:prstGeom prst="rect">
            <a:avLst/>
          </a:prstGeom>
          <a:noFill/>
        </p:spPr>
        <p:txBody>
          <a:bodyPr wrap="square" rtlCol="0">
            <a:spAutoFit/>
          </a:bodyPr>
          <a:lstStyle/>
          <a:p>
            <a:pPr algn="ctr"/>
            <a:r>
              <a:rPr lang="es-MX" sz="1400" dirty="0" smtClean="0">
                <a:solidFill>
                  <a:schemeClr val="bg1"/>
                </a:solidFill>
              </a:rPr>
              <a:t>11 DE ENERO 2020</a:t>
            </a: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PARTIDA DE ROSCA EN LA COLONIA LAS JUNTAS EN DONDE SE ENTREGARON PELOTAS Y JUGUETES A LOS NIÑOS DE LA COMUNIDAD CON UN HORARIO DE 11:00 A.M. A 1:00 P.M. EN DONDE ASISTIERON 500 NIÑOS,NOS ACOMPAÑO LA ENCARGADA DEL DIF DE LAS JUNTAS EL DELEGADO Y PERSONAL DE LA DELEGACION.</a:t>
            </a:r>
            <a:endParaRPr lang="es-MX" sz="1400" dirty="0">
              <a:solidFill>
                <a:schemeClr val="bg1"/>
              </a:solidFill>
            </a:endParaRPr>
          </a:p>
        </p:txBody>
      </p:sp>
    </p:spTree>
    <p:extLst>
      <p:ext uri="{BB962C8B-B14F-4D97-AF65-F5344CB8AC3E}">
        <p14:creationId xmlns:p14="http://schemas.microsoft.com/office/powerpoint/2010/main" val="1127978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3" y="1165490"/>
            <a:ext cx="2442783" cy="2031325"/>
          </a:xfrm>
          <a:prstGeom prst="rect">
            <a:avLst/>
          </a:prstGeom>
          <a:noFill/>
        </p:spPr>
        <p:txBody>
          <a:bodyPr wrap="square" rtlCol="0">
            <a:spAutoFit/>
          </a:bodyPr>
          <a:lstStyle/>
          <a:p>
            <a:pPr algn="ctr"/>
            <a:r>
              <a:rPr lang="es-MX" sz="1400" dirty="0" smtClean="0">
                <a:solidFill>
                  <a:schemeClr val="bg1"/>
                </a:solidFill>
              </a:rPr>
              <a:t>27 ENERO 2020</a:t>
            </a:r>
          </a:p>
          <a:p>
            <a:pPr algn="ctr"/>
            <a:endParaRPr lang="es-MX" sz="1400" dirty="0">
              <a:solidFill>
                <a:schemeClr val="bg1"/>
              </a:solidFill>
            </a:endParaRPr>
          </a:p>
          <a:p>
            <a:pPr algn="ctr"/>
            <a:r>
              <a:rPr lang="es-MX" sz="1400" dirty="0" smtClean="0">
                <a:solidFill>
                  <a:schemeClr val="bg1"/>
                </a:solidFill>
              </a:rPr>
              <a:t>SESION DE CABILDO CON UN HORARIO DE 7:00 P.M. A 9.00 P.M. ASISTEN ALREDEDOR DE 100 PERSONAS.</a:t>
            </a:r>
          </a:p>
          <a:p>
            <a:pPr algn="ctr"/>
            <a:endParaRPr lang="es-MX" sz="1400" dirty="0" smtClean="0">
              <a:solidFill>
                <a:schemeClr val="bg1"/>
              </a:solidFill>
            </a:endParaRPr>
          </a:p>
          <a:p>
            <a:pPr algn="ctr"/>
            <a:endParaRPr lang="es-MX" sz="1400" dirty="0">
              <a:solidFill>
                <a:schemeClr val="bg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19249" y="1268760"/>
            <a:ext cx="2772663" cy="2079497"/>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4735" y="1340768"/>
            <a:ext cx="2468893" cy="200748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056" y="3452341"/>
            <a:ext cx="3741313" cy="2805985"/>
          </a:xfrm>
          <a:prstGeom prst="rect">
            <a:avLst/>
          </a:prstGeom>
        </p:spPr>
      </p:pic>
    </p:spTree>
    <p:extLst>
      <p:ext uri="{BB962C8B-B14F-4D97-AF65-F5344CB8AC3E}">
        <p14:creationId xmlns:p14="http://schemas.microsoft.com/office/powerpoint/2010/main" val="1982680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t>   6.- ACTIVIDADES COMPLEMENTARIAS</a:t>
            </a:r>
            <a:r>
              <a:rPr lang="es-MX" sz="1600" dirty="0" smtClean="0"/>
              <a:t>                                                              ENERO -2020</a:t>
            </a:r>
            <a:endParaRPr lang="es-MX" sz="1600" b="1" dirty="0"/>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67544" y="1582928"/>
            <a:ext cx="2442783" cy="3754874"/>
          </a:xfrm>
          <a:prstGeom prst="rect">
            <a:avLst/>
          </a:prstGeom>
          <a:noFill/>
        </p:spPr>
        <p:txBody>
          <a:bodyPr wrap="square" rtlCol="0">
            <a:spAutoFit/>
          </a:bodyPr>
          <a:lstStyle/>
          <a:p>
            <a:pPr algn="ctr"/>
            <a:r>
              <a:rPr lang="es-MX" sz="1400" dirty="0" smtClean="0">
                <a:solidFill>
                  <a:schemeClr val="bg1"/>
                </a:solidFill>
              </a:rPr>
              <a:t>28 DE ENERO 2020</a:t>
            </a:r>
          </a:p>
          <a:p>
            <a:pPr algn="ctr"/>
            <a:endParaRPr lang="es-MX" sz="1400" dirty="0">
              <a:solidFill>
                <a:schemeClr val="bg1"/>
              </a:solidFill>
            </a:endParaRPr>
          </a:p>
          <a:p>
            <a:pPr algn="ctr"/>
            <a:endParaRPr lang="es-MX" sz="1400" dirty="0" smtClean="0">
              <a:solidFill>
                <a:schemeClr val="bg1"/>
              </a:solidFill>
            </a:endParaRPr>
          </a:p>
          <a:p>
            <a:pPr algn="ctr"/>
            <a:r>
              <a:rPr lang="es-MX" sz="1200" dirty="0" smtClean="0">
                <a:solidFill>
                  <a:schemeClr val="bg1"/>
                </a:solidFill>
              </a:rPr>
              <a:t>INAGURACION DE LA CALLE TAMAZULA EN LA COLONIA EL VERGELITO CON UN HORARIO DE 10:30 A.M A  11:30 A.M.</a:t>
            </a:r>
          </a:p>
          <a:p>
            <a:pPr algn="ctr"/>
            <a:r>
              <a:rPr lang="es-MX" sz="1200" dirty="0" smtClean="0">
                <a:solidFill>
                  <a:schemeClr val="bg1"/>
                </a:solidFill>
              </a:rPr>
              <a:t>ASISTIERON 100 PERSONAS ASISITE LA PRESIDENTA Y VARIOS REGIDORES,</a:t>
            </a:r>
          </a:p>
          <a:p>
            <a:pPr algn="ctr"/>
            <a:r>
              <a:rPr lang="es-MX" sz="1200" dirty="0" smtClean="0">
                <a:solidFill>
                  <a:schemeClr val="bg1"/>
                </a:solidFill>
              </a:rPr>
              <a:t>PROTECCION CIVIL,COMANDANTE DE LA ZONA,PARQUES Y JARDINES</a:t>
            </a:r>
          </a:p>
          <a:p>
            <a:pPr algn="ctr"/>
            <a:r>
              <a:rPr lang="es-MX" sz="1200" dirty="0" smtClean="0">
                <a:solidFill>
                  <a:schemeClr val="bg1"/>
                </a:solidFill>
              </a:rPr>
              <a:t>CIUDADANOS EN DONDE SE ATENDIERON REPORTES DE LOS MISMOS CIUDADANOS.</a:t>
            </a:r>
          </a:p>
          <a:p>
            <a:pPr algn="ctr"/>
            <a:endParaRPr lang="es-MX" sz="1400" dirty="0" smtClean="0">
              <a:solidFill>
                <a:schemeClr val="bg1"/>
              </a:solidFill>
            </a:endParaRPr>
          </a:p>
          <a:p>
            <a:pPr algn="ctr"/>
            <a:endParaRPr lang="es-MX" sz="1400" dirty="0">
              <a:solidFill>
                <a:schemeClr val="bg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2919" y="1340768"/>
            <a:ext cx="2826129" cy="2119597"/>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206" y="3630892"/>
            <a:ext cx="1865777" cy="2492896"/>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2075" y="3630892"/>
            <a:ext cx="1712789" cy="2492896"/>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4092" y="3630892"/>
            <a:ext cx="1483263" cy="2478640"/>
          </a:xfrm>
          <a:prstGeom prst="rect">
            <a:avLst/>
          </a:prstGeom>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l="9697" r="15209"/>
          <a:stretch/>
        </p:blipFill>
        <p:spPr>
          <a:xfrm>
            <a:off x="3014815" y="1340768"/>
            <a:ext cx="2664296" cy="2204861"/>
          </a:xfrm>
          <a:prstGeom prst="rect">
            <a:avLst/>
          </a:prstGeom>
        </p:spPr>
      </p:pic>
    </p:spTree>
    <p:extLst>
      <p:ext uri="{BB962C8B-B14F-4D97-AF65-F5344CB8AC3E}">
        <p14:creationId xmlns:p14="http://schemas.microsoft.com/office/powerpoint/2010/main" val="3881217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ENERO - 2020</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6" name="CuadroTexto 5"/>
          <p:cNvSpPr txBox="1"/>
          <p:nvPr/>
        </p:nvSpPr>
        <p:spPr>
          <a:xfrm>
            <a:off x="457200" y="1225689"/>
            <a:ext cx="2530624" cy="4524315"/>
          </a:xfrm>
          <a:prstGeom prst="rect">
            <a:avLst/>
          </a:prstGeom>
          <a:noFill/>
        </p:spPr>
        <p:txBody>
          <a:bodyPr wrap="square" rtlCol="0">
            <a:spAutoFit/>
          </a:bodyPr>
          <a:lstStyle/>
          <a:p>
            <a:pPr algn="ctr"/>
            <a:r>
              <a:rPr lang="es-MX" sz="1600" dirty="0" smtClean="0">
                <a:solidFill>
                  <a:schemeClr val="bg1"/>
                </a:solidFill>
              </a:rPr>
              <a:t>6 DE ENERO DEL 2020</a:t>
            </a:r>
          </a:p>
          <a:p>
            <a:pPr algn="ctr"/>
            <a:endParaRPr lang="es-MX" sz="1600" dirty="0">
              <a:solidFill>
                <a:schemeClr val="bg1"/>
              </a:solidFill>
            </a:endParaRPr>
          </a:p>
          <a:p>
            <a:pPr algn="ctr"/>
            <a:r>
              <a:rPr lang="es-MX" sz="1600" dirty="0" smtClean="0">
                <a:solidFill>
                  <a:schemeClr val="bg1"/>
                </a:solidFill>
              </a:rPr>
              <a:t>ACUDIMOS A ATENDR UN REPORTE DE FUGA DE AGUA QUE INICIA EN LA CALLE FRANCISCO CORONA EN LA COLONIA EL CAMPESINO, TERMINANDO EN LA CALLE SANTA INES EN LA COLONIA LAMICAELITA CON UN HORARIO DE 5:00 P.M. A 6:00 P.M. </a:t>
            </a:r>
          </a:p>
          <a:p>
            <a:pPr algn="ctr"/>
            <a:endParaRPr lang="es-MX" sz="1600" dirty="0">
              <a:solidFill>
                <a:schemeClr val="bg1"/>
              </a:solidFill>
            </a:endParaRPr>
          </a:p>
          <a:p>
            <a:pPr algn="ctr"/>
            <a:r>
              <a:rPr lang="es-MX" sz="1600" dirty="0" smtClean="0">
                <a:solidFill>
                  <a:schemeClr val="bg1"/>
                </a:solidFill>
              </a:rPr>
              <a:t>ASISITE EL DELEGADO</a:t>
            </a:r>
            <a:endParaRPr lang="es-MX" sz="1600" dirty="0">
              <a:solidFill>
                <a:schemeClr val="bg1"/>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59" y="1225689"/>
            <a:ext cx="2544283" cy="220331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225689"/>
            <a:ext cx="2736304" cy="2203311"/>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3709136"/>
            <a:ext cx="2593468" cy="2284768"/>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749088"/>
            <a:ext cx="2806147" cy="2244816"/>
          </a:xfrm>
          <a:prstGeom prst="rect">
            <a:avLst/>
          </a:prstGeom>
        </p:spPr>
      </p:pic>
    </p:spTree>
    <p:extLst>
      <p:ext uri="{BB962C8B-B14F-4D97-AF65-F5344CB8AC3E}">
        <p14:creationId xmlns:p14="http://schemas.microsoft.com/office/powerpoint/2010/main" val="1913818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ENERO - 2020</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9628" y="1268760"/>
            <a:ext cx="2718048" cy="2348880"/>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346" y="1277763"/>
            <a:ext cx="2627784" cy="2339877"/>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681" y="3893104"/>
            <a:ext cx="2768995" cy="2132856"/>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346" y="3942014"/>
            <a:ext cx="2651787" cy="2083945"/>
          </a:xfrm>
          <a:prstGeom prst="rect">
            <a:avLst/>
          </a:prstGeom>
        </p:spPr>
      </p:pic>
      <p:sp>
        <p:nvSpPr>
          <p:cNvPr id="14" name="CuadroTexto 13"/>
          <p:cNvSpPr txBox="1"/>
          <p:nvPr/>
        </p:nvSpPr>
        <p:spPr>
          <a:xfrm>
            <a:off x="509893" y="1124744"/>
            <a:ext cx="2376264" cy="4339650"/>
          </a:xfrm>
          <a:prstGeom prst="rect">
            <a:avLst/>
          </a:prstGeom>
          <a:noFill/>
        </p:spPr>
        <p:txBody>
          <a:bodyPr wrap="square" rtlCol="0">
            <a:spAutoFit/>
          </a:bodyPr>
          <a:lstStyle/>
          <a:p>
            <a:pPr algn="ctr"/>
            <a:r>
              <a:rPr lang="es-MX" sz="1600" dirty="0" smtClean="0">
                <a:solidFill>
                  <a:schemeClr val="bg1"/>
                </a:solidFill>
              </a:rPr>
              <a:t>7 DE ENERO 2020</a:t>
            </a:r>
          </a:p>
          <a:p>
            <a:pPr algn="ctr"/>
            <a:endParaRPr lang="es-MX" sz="1600" dirty="0">
              <a:solidFill>
                <a:schemeClr val="bg1"/>
              </a:solidFill>
            </a:endParaRPr>
          </a:p>
          <a:p>
            <a:pPr algn="ctr"/>
            <a:r>
              <a:rPr lang="es-MX" sz="1600" dirty="0" smtClean="0">
                <a:solidFill>
                  <a:schemeClr val="bg1"/>
                </a:solidFill>
              </a:rPr>
              <a:t>ACUDIMOS A LA COLONIA LAS JUNTAS POR UN REPORTE DE INCENDIO EN UN TERRENO BALDIO EN LA CALLE DELICIAS CON UN HORARIO DE 2:00 P.M. A 3:00 P.M. EN DONDE NOS BRINDO APOYO PROTECCION CIVIL Y BOMBEROS.</a:t>
            </a:r>
          </a:p>
          <a:p>
            <a:pPr algn="ctr"/>
            <a:endParaRPr lang="es-MX" sz="1600" dirty="0">
              <a:solidFill>
                <a:schemeClr val="bg1"/>
              </a:solidFill>
            </a:endParaRPr>
          </a:p>
          <a:p>
            <a:pPr algn="ctr"/>
            <a:endParaRPr lang="es-MX" sz="1600" dirty="0">
              <a:solidFill>
                <a:schemeClr val="bg1"/>
              </a:solidFill>
            </a:endParaRPr>
          </a:p>
        </p:txBody>
      </p:sp>
    </p:spTree>
    <p:extLst>
      <p:ext uri="{BB962C8B-B14F-4D97-AF65-F5344CB8AC3E}">
        <p14:creationId xmlns:p14="http://schemas.microsoft.com/office/powerpoint/2010/main" val="226280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ENERO - 2020</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s-MX" sz="1600">
                <a:solidFill>
                  <a:schemeClr val="tx1"/>
                </a:solidFill>
              </a:rPr>
              <a:t>13 de enero. Reunión con vecinos en la Unidad Deportiva de brisas de Chapala, asistieron, Comude, comandante de la zona, para presentar al nuevo encargado de la unidad a, ver temas de seguridad. De 8 a 9:30pm, asistentes 40 personas</a:t>
            </a: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03848" y="1174440"/>
            <a:ext cx="2520280" cy="214059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7312" y="1174440"/>
            <a:ext cx="2767136" cy="2140592"/>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7312" y="3595168"/>
            <a:ext cx="2767136" cy="2315492"/>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3595168"/>
            <a:ext cx="2520280" cy="2387500"/>
          </a:xfrm>
          <a:prstGeom prst="rect">
            <a:avLst/>
          </a:prstGeom>
        </p:spPr>
      </p:pic>
      <p:sp>
        <p:nvSpPr>
          <p:cNvPr id="9" name="CuadroTexto 8"/>
          <p:cNvSpPr txBox="1"/>
          <p:nvPr/>
        </p:nvSpPr>
        <p:spPr>
          <a:xfrm>
            <a:off x="554968" y="1179122"/>
            <a:ext cx="2376264" cy="4832092"/>
          </a:xfrm>
          <a:prstGeom prst="rect">
            <a:avLst/>
          </a:prstGeom>
          <a:noFill/>
        </p:spPr>
        <p:txBody>
          <a:bodyPr wrap="square" rtlCol="0">
            <a:spAutoFit/>
          </a:bodyPr>
          <a:lstStyle/>
          <a:p>
            <a:pPr algn="ctr"/>
            <a:r>
              <a:rPr lang="es-MX" sz="1400" dirty="0" smtClean="0">
                <a:solidFill>
                  <a:schemeClr val="bg1"/>
                </a:solidFill>
              </a:rPr>
              <a:t>13  ENERO 2020</a:t>
            </a:r>
          </a:p>
          <a:p>
            <a:endParaRPr lang="es-MX" sz="1400" dirty="0">
              <a:solidFill>
                <a:schemeClr val="bg1"/>
              </a:solidFill>
            </a:endParaRPr>
          </a:p>
          <a:p>
            <a:pPr algn="ctr"/>
            <a:r>
              <a:rPr lang="es-MX" sz="1400" dirty="0" smtClean="0">
                <a:solidFill>
                  <a:schemeClr val="bg1"/>
                </a:solidFill>
              </a:rPr>
              <a:t>REUNION CON LOS VECINOS EN LA UNIDAD DEPORTIVA BRISAS DE CHAPALA EN DONDE ASISTIERON:</a:t>
            </a:r>
          </a:p>
          <a:p>
            <a:pPr algn="ctr"/>
            <a:r>
              <a:rPr lang="es-MX" sz="1400" dirty="0">
                <a:solidFill>
                  <a:schemeClr val="bg1"/>
                </a:solidFill>
              </a:rPr>
              <a:t>*</a:t>
            </a:r>
            <a:r>
              <a:rPr lang="es-MX" sz="1400" dirty="0" smtClean="0">
                <a:solidFill>
                  <a:schemeClr val="bg1"/>
                </a:solidFill>
              </a:rPr>
              <a:t>COMUDE</a:t>
            </a:r>
          </a:p>
          <a:p>
            <a:pPr algn="ctr"/>
            <a:r>
              <a:rPr lang="es-MX" sz="1400" dirty="0" smtClean="0">
                <a:solidFill>
                  <a:schemeClr val="bg1"/>
                </a:solidFill>
              </a:rPr>
              <a:t>*COMANDANTE DE LA ZONA</a:t>
            </a:r>
          </a:p>
          <a:p>
            <a:pPr algn="ctr"/>
            <a:endParaRPr lang="es-MX" sz="1400" dirty="0">
              <a:solidFill>
                <a:schemeClr val="bg1"/>
              </a:solidFill>
            </a:endParaRPr>
          </a:p>
          <a:p>
            <a:pPr algn="ctr"/>
            <a:r>
              <a:rPr lang="es-MX" sz="1400" dirty="0" smtClean="0">
                <a:solidFill>
                  <a:schemeClr val="bg1"/>
                </a:solidFill>
              </a:rPr>
              <a:t>PARA LA PRESENTACION DEL NUEVO ENCARGADO DE LA UNIDAD, Y VERIFICAR TEMAS DE SEGURIDAD PUBLICA CON UN HORARIO DE 8:00 P.M. A 9:00 P.M. ASISTIERON 40 PERSONAS.</a:t>
            </a:r>
            <a:endParaRPr lang="es-MX" sz="1400" dirty="0"/>
          </a:p>
        </p:txBody>
      </p:sp>
    </p:spTree>
    <p:extLst>
      <p:ext uri="{BB962C8B-B14F-4D97-AF65-F5344CB8AC3E}">
        <p14:creationId xmlns:p14="http://schemas.microsoft.com/office/powerpoint/2010/main" val="1734914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s-MX" sz="2400" dirty="0" smtClean="0">
                <a:solidFill>
                  <a:schemeClr val="bg1"/>
                </a:solidFill>
              </a:rPr>
              <a:t>16 ENERO 2020</a:t>
            </a:r>
          </a:p>
          <a:p>
            <a:pPr marL="0" indent="0" algn="ctr">
              <a:buNone/>
            </a:pPr>
            <a:endParaRPr lang="es-MX" sz="1200" dirty="0">
              <a:solidFill>
                <a:schemeClr val="bg1"/>
              </a:solidFill>
            </a:endParaRPr>
          </a:p>
          <a:p>
            <a:pPr marL="0" indent="0" algn="ctr">
              <a:buNone/>
            </a:pPr>
            <a:endParaRPr lang="es-MX" sz="1200" dirty="0" smtClean="0">
              <a:solidFill>
                <a:schemeClr val="bg1"/>
              </a:solidFill>
            </a:endParaRPr>
          </a:p>
          <a:p>
            <a:pPr marL="0" indent="0" algn="ctr">
              <a:buNone/>
            </a:pPr>
            <a:r>
              <a:rPr lang="es-MX" sz="1200" dirty="0" smtClean="0">
                <a:solidFill>
                  <a:schemeClr val="bg1"/>
                </a:solidFill>
              </a:rPr>
              <a:t>RECORRIDO EN LA UNIDAD DEPORTIVA DE BRISAS DE CHAPALA</a:t>
            </a:r>
            <a:endParaRPr lang="es-MX" sz="1200" dirty="0">
              <a:solidFill>
                <a:schemeClr val="bg1"/>
              </a:solidFill>
            </a:endParaRPr>
          </a:p>
          <a:p>
            <a:pPr marL="0" indent="0" algn="ctr">
              <a:buNone/>
            </a:pPr>
            <a:r>
              <a:rPr lang="es-MX" sz="1200" dirty="0" smtClean="0">
                <a:solidFill>
                  <a:schemeClr val="bg1"/>
                </a:solidFill>
              </a:rPr>
              <a:t>DANDO SEGUIMIENTO A LAS PETICIONES DE LOS VECINOS PARA MANTENIMIENTO Y RECUPERACION EN DONDE ASISTE LA PRESIDENTA MARIA ELENA LIMON,REGIDORES,COMISARIO,COMANDANTE DE LA ZONA,CORONEL DE LA GUARDIA NACIONAL,DIRECTORES DE DIFERENTES AREAS,COMUDE,DIRECOTRA DE DELEGACIONES ROSA PEREZ Y VECINOS DELA COLONIACON UN HORARIO de </a:t>
            </a:r>
            <a:r>
              <a:rPr lang="es-MX" sz="1200" dirty="0">
                <a:solidFill>
                  <a:schemeClr val="bg1"/>
                </a:solidFill>
              </a:rPr>
              <a:t>1 pm </a:t>
            </a:r>
            <a:r>
              <a:rPr lang="es-MX" sz="1200" dirty="0" smtClean="0">
                <a:solidFill>
                  <a:schemeClr val="bg1"/>
                </a:solidFill>
              </a:rPr>
              <a:t>A1:40pm  ASISTEN 50 PERSONAS.</a:t>
            </a: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861" y="1268760"/>
            <a:ext cx="1563638" cy="2084851"/>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719" y="1268760"/>
            <a:ext cx="3323861" cy="216024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721231"/>
            <a:ext cx="3131840" cy="234888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861" y="3869195"/>
            <a:ext cx="2267744" cy="2052952"/>
          </a:xfrm>
          <a:prstGeom prst="rect">
            <a:avLst/>
          </a:prstGeom>
        </p:spPr>
      </p:pic>
    </p:spTree>
    <p:extLst>
      <p:ext uri="{BB962C8B-B14F-4D97-AF65-F5344CB8AC3E}">
        <p14:creationId xmlns:p14="http://schemas.microsoft.com/office/powerpoint/2010/main" val="79134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DICIEMBRE - 2019</a:t>
            </a:r>
            <a:endParaRPr lang="es-MX" sz="1600" dirty="0"/>
          </a:p>
        </p:txBody>
      </p:sp>
      <p:sp>
        <p:nvSpPr>
          <p:cNvPr id="3" name="4 Marcador de contenido"/>
          <p:cNvSpPr txBox="1">
            <a:spLocks/>
          </p:cNvSpPr>
          <p:nvPr/>
        </p:nvSpPr>
        <p:spPr>
          <a:xfrm>
            <a:off x="395536" y="1116848"/>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5" name="CuadroTexto 4"/>
          <p:cNvSpPr txBox="1"/>
          <p:nvPr/>
        </p:nvSpPr>
        <p:spPr>
          <a:xfrm>
            <a:off x="611560" y="1340768"/>
            <a:ext cx="2088232" cy="3970318"/>
          </a:xfrm>
          <a:prstGeom prst="rect">
            <a:avLst/>
          </a:prstGeom>
          <a:noFill/>
        </p:spPr>
        <p:txBody>
          <a:bodyPr wrap="square" rtlCol="0">
            <a:spAutoFit/>
          </a:bodyPr>
          <a:lstStyle/>
          <a:p>
            <a:pPr algn="ctr"/>
            <a:r>
              <a:rPr lang="es-MX" sz="1200" dirty="0" smtClean="0">
                <a:solidFill>
                  <a:schemeClr val="bg1"/>
                </a:solidFill>
              </a:rPr>
              <a:t>20 DE ENERO 2020</a:t>
            </a:r>
          </a:p>
          <a:p>
            <a:pPr algn="ctr"/>
            <a:endParaRPr lang="es-MX" sz="1200" dirty="0" smtClean="0">
              <a:solidFill>
                <a:schemeClr val="bg1"/>
              </a:solidFill>
            </a:endParaRPr>
          </a:p>
          <a:p>
            <a:pPr algn="ctr"/>
            <a:r>
              <a:rPr lang="es-MX" sz="1200" dirty="0" smtClean="0">
                <a:solidFill>
                  <a:schemeClr val="bg1"/>
                </a:solidFill>
              </a:rPr>
              <a:t>REUNION EN LA UNIDAD DEPORTIVA BRISAS DE CHAPALA PARA VERIFICAR TEMAS REFERENTES ALMANTENIMIENTO Y RESGUARDO DE LA UNIDAD,ATENDER REPORTES DE LOS CIUDADANOS NOS ACOMPAÑARON LOS VECINOS,COMUDE,REGIDORES. VINCULACION CUIDADANA,DIRECTORA ROSA PEREZ LEAL ASISTIERON 60 PERSONAS CON UN HORARIOS DE 6:00 P.M. A 8:00 P.M.</a:t>
            </a:r>
            <a:endParaRPr lang="es-MX" sz="1200" dirty="0">
              <a:solidFill>
                <a:schemeClr val="bg1"/>
              </a:solidFill>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31679"/>
          <a:stretch/>
        </p:blipFill>
        <p:spPr>
          <a:xfrm>
            <a:off x="5941722" y="1502695"/>
            <a:ext cx="2590717" cy="2360014"/>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025" y="4142844"/>
            <a:ext cx="3131840" cy="211164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215642"/>
            <a:ext cx="2737874" cy="2786403"/>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48277" y="4312258"/>
            <a:ext cx="2363755" cy="1772816"/>
          </a:xfrm>
          <a:prstGeom prst="rect">
            <a:avLst/>
          </a:prstGeom>
        </p:spPr>
      </p:pic>
    </p:spTree>
    <p:extLst>
      <p:ext uri="{BB962C8B-B14F-4D97-AF65-F5344CB8AC3E}">
        <p14:creationId xmlns:p14="http://schemas.microsoft.com/office/powerpoint/2010/main" val="218639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t>3.-   VISITA A OTRAS COLONIAS                                                    </a:t>
            </a:r>
            <a:r>
              <a:rPr lang="es-MX" sz="1600" dirty="0" smtClean="0"/>
              <a:t>DICIEMBRE - 2019</a:t>
            </a:r>
            <a:endParaRPr lang="es-MX" sz="16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674" y="1202840"/>
            <a:ext cx="1761660" cy="234888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196752"/>
            <a:ext cx="3312368" cy="2521597"/>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573672"/>
            <a:ext cx="1995686" cy="266091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0084" y="3892112"/>
            <a:ext cx="3052330" cy="2289247"/>
          </a:xfrm>
          <a:prstGeom prst="rect">
            <a:avLst/>
          </a:prstGeom>
        </p:spPr>
      </p:pic>
      <p:sp>
        <p:nvSpPr>
          <p:cNvPr id="9" name="CuadroTexto 8"/>
          <p:cNvSpPr txBox="1"/>
          <p:nvPr/>
        </p:nvSpPr>
        <p:spPr>
          <a:xfrm>
            <a:off x="615046" y="1340768"/>
            <a:ext cx="2290983" cy="3323987"/>
          </a:xfrm>
          <a:prstGeom prst="rect">
            <a:avLst/>
          </a:prstGeom>
          <a:noFill/>
        </p:spPr>
        <p:txBody>
          <a:bodyPr wrap="square" rtlCol="0">
            <a:spAutoFit/>
          </a:bodyPr>
          <a:lstStyle/>
          <a:p>
            <a:pPr algn="ctr"/>
            <a:r>
              <a:rPr lang="es-MX" sz="1400" dirty="0" smtClean="0">
                <a:solidFill>
                  <a:schemeClr val="bg1"/>
                </a:solidFill>
              </a:rPr>
              <a:t>22 ENERO 2020</a:t>
            </a:r>
          </a:p>
          <a:p>
            <a:pPr algn="ctr"/>
            <a:endParaRPr lang="es-MX" sz="1400" dirty="0" smtClean="0">
              <a:solidFill>
                <a:schemeClr val="bg1"/>
              </a:solidFill>
            </a:endParaRPr>
          </a:p>
          <a:p>
            <a:pPr algn="ctr"/>
            <a:endParaRPr lang="es-MX" sz="1400" dirty="0">
              <a:solidFill>
                <a:schemeClr val="bg1"/>
              </a:solidFill>
            </a:endParaRPr>
          </a:p>
          <a:p>
            <a:pPr algn="ctr"/>
            <a:endParaRPr lang="es-MX" sz="1400" dirty="0">
              <a:solidFill>
                <a:schemeClr val="bg1"/>
              </a:solidFill>
            </a:endParaRPr>
          </a:p>
          <a:p>
            <a:pPr algn="ctr"/>
            <a:r>
              <a:rPr lang="es-MX" sz="1400" dirty="0" smtClean="0">
                <a:solidFill>
                  <a:schemeClr val="bg1"/>
                </a:solidFill>
              </a:rPr>
              <a:t>VISITA EN LA COLONIA LA ROMITA EN LA CALLE SOLDADOR PARA VERIFICAR CON VECINOS CONDICIONES DEL ARROYO,PETICIONES Y REPORTES CON UN HORARIO DE 1;00 P.M. A 1:30 P.M. </a:t>
            </a:r>
            <a:endParaRPr lang="es-MX" sz="1400" dirty="0">
              <a:solidFill>
                <a:schemeClr val="bg1"/>
              </a:solidFill>
            </a:endParaRPr>
          </a:p>
        </p:txBody>
      </p:sp>
    </p:spTree>
    <p:extLst>
      <p:ext uri="{BB962C8B-B14F-4D97-AF65-F5344CB8AC3E}">
        <p14:creationId xmlns:p14="http://schemas.microsoft.com/office/powerpoint/2010/main" val="106528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1873</TotalTime>
  <Words>1494</Words>
  <Application>Microsoft Office PowerPoint</Application>
  <PresentationFormat>Presentación en pantalla (4:3)</PresentationFormat>
  <Paragraphs>189</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Pizarra</vt:lpstr>
      <vt:lpstr>AYUNTAMIENTO DE SAN PEDRO TLAQUEPAQUE GOBIERNO 2018 - 2021</vt:lpstr>
      <vt:lpstr>    1.- FESTIVIDADES TRADICIONALES                                                                      DICIEMBRE - 2019</vt:lpstr>
      <vt:lpstr>    1.- FESTIVIDADES TRADICIONALES                                                                            ENERO - 2020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3.- VISITA A COLONIAS                                                                     ENERO - 2019</vt:lpstr>
      <vt:lpstr>Presentación de PowerPoint</vt:lpstr>
      <vt:lpstr>Presentación de PowerPoint</vt:lpstr>
      <vt:lpstr>Presentación de PowerPoint</vt:lpstr>
      <vt:lpstr>Presentación de PowerPoint</vt:lpstr>
      <vt:lpstr>Presentación de PowerPoint</vt:lpstr>
      <vt:lpstr>Presentación de PowerPoint</vt:lpstr>
      <vt:lpstr>   6.- ACTIVIDADES COMPLEMENTARIAS                                                              DICIEMBRE -2019</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lpstr>   6.- ACTIVIDADES COMPLEMENTARIAS                                                              ENERO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AYUNTAMIENTO DE SAN PEDRO TLAQUEPAQUE GOBIERNO 2018 - 2021</dc:title>
  <dc:creator>LasJuntas</dc:creator>
  <cp:lastModifiedBy>San_Sebastianito</cp:lastModifiedBy>
  <cp:revision>136</cp:revision>
  <dcterms:created xsi:type="dcterms:W3CDTF">2019-09-30T15:33:33Z</dcterms:created>
  <dcterms:modified xsi:type="dcterms:W3CDTF">2020-02-04T16:41:57Z</dcterms:modified>
</cp:coreProperties>
</file>