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0" r:id="rId2"/>
    <p:sldId id="329" r:id="rId3"/>
    <p:sldId id="323" r:id="rId4"/>
    <p:sldId id="328" r:id="rId5"/>
    <p:sldId id="314" r:id="rId6"/>
    <p:sldId id="316" r:id="rId7"/>
    <p:sldId id="327" r:id="rId8"/>
    <p:sldId id="322" r:id="rId9"/>
    <p:sldId id="326" r:id="rId10"/>
    <p:sldId id="321" r:id="rId11"/>
    <p:sldId id="330" r:id="rId12"/>
    <p:sldId id="317" r:id="rId13"/>
    <p:sldId id="324" r:id="rId14"/>
    <p:sldId id="325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7" autoAdjust="0"/>
    <p:restoredTop sz="95907" autoAdjust="0"/>
  </p:normalViewPr>
  <p:slideViewPr>
    <p:cSldViewPr>
      <p:cViewPr>
        <p:scale>
          <a:sx n="75" d="100"/>
          <a:sy n="75" d="100"/>
        </p:scale>
        <p:origin x="-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99FA-3C8B-42A9-96A1-4F09BCD623F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0DB17-9E21-4718-9E7D-D3FD0F3AE7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41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86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27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5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5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4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90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73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92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06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01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4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5310-6389-4535-A93E-A33B21E27A60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67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MAYO 2020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1328740" cy="155717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AGENCIA MUNICIPAL DE LA LADRILLERA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503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Covid-19/ Visitas a </a:t>
            </a:r>
            <a:r>
              <a:rPr lang="es-MX" dirty="0" smtClean="0"/>
              <a:t>Colonias                                                                                mayo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340768"/>
            <a:ext cx="223224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14 </a:t>
            </a:r>
            <a:r>
              <a:rPr lang="es-MX" sz="1400" dirty="0"/>
              <a:t>de mayo, 2020</a:t>
            </a:r>
          </a:p>
          <a:p>
            <a:pPr algn="just"/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MX" sz="1400" dirty="0"/>
              <a:t>Se </a:t>
            </a:r>
            <a:r>
              <a:rPr lang="es-MX" sz="1400" dirty="0" smtClean="0"/>
              <a:t>entrego  </a:t>
            </a:r>
            <a:r>
              <a:rPr lang="es-MX" sz="1400" dirty="0"/>
              <a:t>apoyo a familias de </a:t>
            </a:r>
            <a:r>
              <a:rPr lang="es-MX" sz="1400" dirty="0" smtClean="0"/>
              <a:t>las Pintas de Abajo, </a:t>
            </a:r>
            <a:r>
              <a:rPr lang="es-MX" sz="1400" dirty="0"/>
              <a:t>entregándoles </a:t>
            </a:r>
            <a:r>
              <a:rPr lang="es-MX" sz="1400" dirty="0" smtClean="0"/>
              <a:t>pan y leche a 50 familias de la colonia, </a:t>
            </a:r>
            <a:r>
              <a:rPr lang="es-MX" sz="1400" dirty="0"/>
              <a:t>ya que por la contingencia que enfrentamos en estos tiempos algunos perdieron sus empleos y tratamos de ayudarlos un poco.</a:t>
            </a:r>
          </a:p>
        </p:txBody>
      </p:sp>
      <p:pic>
        <p:nvPicPr>
          <p:cNvPr id="4098" name="Picture 2" descr="C:\Users\La Ladrillera\Desktop\Informes\MAYO\FOTOS\14-05-20\eac454a6-7226-4d56-a433-1b2ee1b72d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84782"/>
            <a:ext cx="1209948" cy="21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 Ladrillera\Desktop\Informes\MAYO\FOTOS\14-05-20\8d2e4b4c-8bb9-4a69-a6a2-7836098798e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07" y="3802447"/>
            <a:ext cx="3817453" cy="21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 Ladrillera\Desktop\Informes\MAYO\FOTOS\14-05-20\780acb47-6209-4442-80d7-145d05e74d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19959"/>
            <a:ext cx="1209948" cy="21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a Ladrillera\Desktop\Informes\MAYO\FOTOS\14-05-20\93213502-829e-4f1e-a2b4-360a2c0baca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55" y="1484783"/>
            <a:ext cx="3817453" cy="21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503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Covid-19/ Visitas a </a:t>
            </a:r>
            <a:r>
              <a:rPr lang="es-MX" dirty="0" smtClean="0"/>
              <a:t>Colonias                                                                                mayo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340768"/>
            <a:ext cx="223224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19 </a:t>
            </a:r>
            <a:r>
              <a:rPr lang="es-MX" sz="1400" dirty="0"/>
              <a:t>de mayo, 2020</a:t>
            </a:r>
          </a:p>
          <a:p>
            <a:pPr algn="just"/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MX" sz="1400" dirty="0"/>
              <a:t>Se </a:t>
            </a:r>
            <a:r>
              <a:rPr lang="es-MX" sz="1400" dirty="0" smtClean="0"/>
              <a:t>entrego  </a:t>
            </a:r>
            <a:r>
              <a:rPr lang="es-MX" sz="1400" dirty="0"/>
              <a:t>apoyo a familias de </a:t>
            </a:r>
            <a:r>
              <a:rPr lang="es-MX" sz="1400" dirty="0" smtClean="0"/>
              <a:t>la colonia el Vergel</a:t>
            </a:r>
            <a:r>
              <a:rPr lang="es-MX" sz="1400" dirty="0"/>
              <a:t>, </a:t>
            </a:r>
            <a:r>
              <a:rPr lang="es-MX" sz="1400" dirty="0" smtClean="0"/>
              <a:t>entregándoles un desayuno, con la presencia de nuestra Presidente Municipal María Elena Limón García,  </a:t>
            </a:r>
            <a:r>
              <a:rPr lang="es-MX" sz="1400" dirty="0"/>
              <a:t>ya que por la contingencia que enfrentamos en estos tiempos algunos perdieron sus empleos y tratamos de ayudarlos un poco.</a:t>
            </a:r>
            <a:endParaRPr lang="es-MX" sz="1400" dirty="0"/>
          </a:p>
        </p:txBody>
      </p:sp>
      <p:pic>
        <p:nvPicPr>
          <p:cNvPr id="8194" name="Picture 2" descr="C:\Users\La Ladrillera\Desktop\Informes\MAYO\FOTOS\Nueva carpeta\9db92b1c-8315-4165-8eb7-4d06fe978c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1504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a Ladrillera\Desktop\Informes\MAYO\FOTOS\Nueva carpeta\1fcc2bae-2474-4e63-be93-39216530fd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04" y="1311290"/>
            <a:ext cx="3000200" cy="22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a Ladrillera\Desktop\Informes\MAYO\FOTOS\Nueva carpeta\bff86ee3-f518-4cc2-902e-f8a6efffa9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80" y="4005064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687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     mayo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340768"/>
            <a:ext cx="22322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07 de mayo, 2020 </a:t>
            </a:r>
          </a:p>
          <a:p>
            <a:pPr algn="just"/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MX" sz="1400" dirty="0"/>
              <a:t>Se </a:t>
            </a:r>
            <a:r>
              <a:rPr lang="es-MX" sz="1400" dirty="0" smtClean="0"/>
              <a:t>llevo acabo la </a:t>
            </a:r>
            <a:r>
              <a:rPr lang="es-MX" sz="1400" dirty="0"/>
              <a:t>Revisión </a:t>
            </a:r>
            <a:r>
              <a:rPr lang="es-MX" sz="1400" dirty="0" smtClean="0"/>
              <a:t>del Arroyo las </a:t>
            </a:r>
            <a:r>
              <a:rPr lang="es-MX" sz="1400" dirty="0"/>
              <a:t>coloradas y vaso regulador el </a:t>
            </a:r>
            <a:r>
              <a:rPr lang="es-MX" sz="1400" dirty="0" smtClean="0"/>
              <a:t>chicharrón,  por parte de nuestra Presidente Municipal María Elena Limón y Distintas Áreas correspondientes al tema.</a:t>
            </a:r>
            <a:endParaRPr lang="es-MX" sz="1400" dirty="0"/>
          </a:p>
        </p:txBody>
      </p:sp>
      <p:pic>
        <p:nvPicPr>
          <p:cNvPr id="3074" name="Picture 2" descr="C:\Users\La Ladrillera\Desktop\Informes\MAYO\FOTOS\11-05-20\Revisión de las coloradas y vaso regulador el chicharrón, el 7 de may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92" y="4725144"/>
            <a:ext cx="2600796" cy="14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 Ladrillera\Desktop\Informes\MAYO\FOTOS\11-05-20\81f4321d-f49c-4ec0-93b3-c256a149cf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23380"/>
            <a:ext cx="2600796" cy="14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 Ladrillera\Desktop\Informes\MAYO\FOTOS\11-05-20\798113f0-9ddd-4b1c-ae36-6fda45d901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92" y="2924944"/>
            <a:ext cx="2600796" cy="14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687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     mayo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340768"/>
            <a:ext cx="223224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</a:t>
            </a:r>
            <a:r>
              <a:rPr lang="es-MX" sz="1400" dirty="0" smtClean="0"/>
              <a:t>15 </a:t>
            </a:r>
            <a:r>
              <a:rPr lang="es-MX" sz="1400" dirty="0" smtClean="0"/>
              <a:t>de mayo, 2020 </a:t>
            </a:r>
          </a:p>
          <a:p>
            <a:pPr algn="just"/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MX" sz="1400" dirty="0"/>
              <a:t>Se </a:t>
            </a:r>
            <a:r>
              <a:rPr lang="es-MX" sz="1400" dirty="0" smtClean="0"/>
              <a:t>llevo acabo la </a:t>
            </a:r>
            <a:r>
              <a:rPr lang="es-MX" sz="1400" dirty="0" smtClean="0"/>
              <a:t>Reunión de FORTASEG en sala de Cabildo.</a:t>
            </a:r>
            <a:endParaRPr lang="es-MX" sz="1400" dirty="0"/>
          </a:p>
        </p:txBody>
      </p:sp>
      <p:pic>
        <p:nvPicPr>
          <p:cNvPr id="2050" name="Picture 2" descr="C:\Users\La Ladrillera\Desktop\Informes\MAYO\FOTOS\Nueva carpeta\15 de msy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36492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687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     mayo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340768"/>
            <a:ext cx="2232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</a:t>
            </a:r>
            <a:r>
              <a:rPr lang="es-MX" sz="1400" dirty="0" smtClean="0"/>
              <a:t>19 de </a:t>
            </a:r>
            <a:r>
              <a:rPr lang="es-MX" sz="1400" dirty="0" smtClean="0"/>
              <a:t>mayo, 2020 </a:t>
            </a:r>
          </a:p>
          <a:p>
            <a:pPr algn="just"/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MX" sz="1400" dirty="0"/>
              <a:t>Se </a:t>
            </a:r>
            <a:r>
              <a:rPr lang="es-MX" sz="1400" dirty="0" smtClean="0"/>
              <a:t>llevo acabo </a:t>
            </a:r>
            <a:r>
              <a:rPr lang="es-MX" sz="1400" dirty="0"/>
              <a:t>Reunión con Secretaría General </a:t>
            </a:r>
            <a:r>
              <a:rPr lang="es-MX" sz="1400" dirty="0" smtClean="0"/>
              <a:t>y la Dirección de Reglamentos </a:t>
            </a:r>
            <a:r>
              <a:rPr lang="es-MX" sz="1400" dirty="0"/>
              <a:t>para información  y operatividad </a:t>
            </a:r>
            <a:r>
              <a:rPr lang="es-MX" sz="1400" dirty="0" smtClean="0"/>
              <a:t>de negocios </a:t>
            </a:r>
            <a:r>
              <a:rPr lang="es-MX" sz="1400" dirty="0"/>
              <a:t>NO </a:t>
            </a:r>
            <a:r>
              <a:rPr lang="es-MX" sz="1400" dirty="0" smtClean="0"/>
              <a:t>ESCENSIALES.</a:t>
            </a:r>
            <a:endParaRPr lang="es-MX" sz="1400" dirty="0"/>
          </a:p>
        </p:txBody>
      </p:sp>
      <p:pic>
        <p:nvPicPr>
          <p:cNvPr id="3074" name="Picture 2" descr="C:\Users\La Ladrillera\Desktop\Informes\MAYO\FOTOS\Nueva carpeta\Reunión con Secretaría General y reglamentos para información  y operatividad de NO ESCENSIA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80794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 Visitas a Colonias                                                                                     mayo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27 </a:t>
            </a:r>
            <a:r>
              <a:rPr lang="es-MX" sz="1400" dirty="0" smtClean="0"/>
              <a:t>de </a:t>
            </a:r>
            <a:r>
              <a:rPr lang="es-MX" sz="1400" dirty="0" smtClean="0"/>
              <a:t>abril, </a:t>
            </a:r>
            <a:r>
              <a:rPr lang="es-MX" sz="1400" dirty="0" smtClean="0"/>
              <a:t>2020</a:t>
            </a:r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/>
              <a:t>Se entrego  apoyo a familias de </a:t>
            </a:r>
            <a:r>
              <a:rPr lang="es-MX" sz="1400" dirty="0" smtClean="0"/>
              <a:t>la colonia Juan de la Barrera, </a:t>
            </a:r>
            <a:r>
              <a:rPr lang="es-MX" sz="1400" dirty="0"/>
              <a:t>entregándoles un aproximadamente </a:t>
            </a:r>
            <a:r>
              <a:rPr lang="es-MX" sz="1400" dirty="0" smtClean="0"/>
              <a:t>375 </a:t>
            </a:r>
            <a:r>
              <a:rPr lang="es-MX" sz="1400" dirty="0"/>
              <a:t>refrigerios, ya que por la contingencia que enfrentamos en estos tiempos algunos perdieron sus empleos y tratamos de ayudarlos un poco.</a:t>
            </a:r>
            <a:endParaRPr lang="es-MX" sz="1400" dirty="0"/>
          </a:p>
        </p:txBody>
      </p:sp>
      <p:pic>
        <p:nvPicPr>
          <p:cNvPr id="7170" name="Picture 2" descr="C:\Users\La Ladrillera\Desktop\Informes\MAYO\FOTOS\27-04-20\d57b8b0f-3ad8-44dd-a171-de38f2c5ed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99" y="4162010"/>
            <a:ext cx="2688032" cy="20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a Ladrillera\Desktop\Informes\MAYO\FOTOS\27-04-20\8f9ee3b1-0cc9-4ac4-8a19-70833dee1d7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96" y="1477121"/>
            <a:ext cx="1704536" cy="22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a Ladrillera\Desktop\Informes\MAYO\FOTOS\27-04-20\398fa217-be92-45d3-9569-7ab4fd7b8af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34" y="1500636"/>
            <a:ext cx="1706313" cy="22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La Ladrillera\Desktop\Informes\MAYO\FOTOS\27-04-20\833baa12-510d-4767-ac9a-058451efc9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00636"/>
            <a:ext cx="1704536" cy="22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La Ladrillera\Desktop\Informes\MAYO\FOTOS\27-04-20\c865a211-8d65-4073-bb08-45432d4522f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55008"/>
            <a:ext cx="1706313" cy="22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 Visitas a Colonias                                                                                     mayo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28 </a:t>
            </a:r>
            <a:r>
              <a:rPr lang="es-MX" sz="1400" dirty="0" smtClean="0"/>
              <a:t>de </a:t>
            </a:r>
            <a:r>
              <a:rPr lang="es-MX" sz="1400" dirty="0" smtClean="0"/>
              <a:t>abril, </a:t>
            </a:r>
            <a:r>
              <a:rPr lang="es-MX" sz="1400" dirty="0" smtClean="0"/>
              <a:t>2020</a:t>
            </a:r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/>
              <a:t>Se entrego  apoyo a familias de </a:t>
            </a:r>
            <a:r>
              <a:rPr lang="es-MX" sz="1400" dirty="0" smtClean="0"/>
              <a:t>la Ladrillera, </a:t>
            </a:r>
            <a:r>
              <a:rPr lang="es-MX" sz="1400" dirty="0"/>
              <a:t>entregándoles un aproximadamente </a:t>
            </a:r>
            <a:r>
              <a:rPr lang="es-MX" sz="1400" dirty="0" smtClean="0"/>
              <a:t>300 </a:t>
            </a:r>
            <a:r>
              <a:rPr lang="es-MX" sz="1400" dirty="0"/>
              <a:t>refrigerios, ya que por la contingencia que enfrentamos en estos tiempos algunos perdieron sus empleos y tratamos de ayudarlos un poco.</a:t>
            </a:r>
            <a:endParaRPr lang="es-MX" sz="1400" dirty="0"/>
          </a:p>
        </p:txBody>
      </p:sp>
      <p:pic>
        <p:nvPicPr>
          <p:cNvPr id="3" name="Picture 3" descr="C:\Users\La Ladrillera\Desktop\Informes\MAYO\FOTOS\28-04-20\9c9994da-7d00-4991-b4cd-e5f2d38caf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28" y="3035450"/>
            <a:ext cx="3010176" cy="16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a Ladrillera\Desktop\Informes\MAYO\FOTOS\28-04-20\cbd6f9ec-befa-40e3-ac9d-dfea4368c3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90468"/>
            <a:ext cx="3010176" cy="16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a Ladrillera\Desktop\Informes\MAYO\FOTOS\28-04-20\29d5c8b8-1110-4ef8-9ca6-937b57ada0d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3010176" cy="16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 Visitas a Colonias                                                                                     mayo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04 </a:t>
            </a:r>
            <a:r>
              <a:rPr lang="es-MX" sz="1400" dirty="0" smtClean="0"/>
              <a:t>de mayo, 2020</a:t>
            </a:r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/>
              <a:t>Se entrego  apoyo a </a:t>
            </a:r>
            <a:r>
              <a:rPr lang="es-MX" sz="1400" dirty="0" smtClean="0"/>
              <a:t>familias </a:t>
            </a:r>
            <a:r>
              <a:rPr lang="es-MX" sz="1400" dirty="0" smtClean="0"/>
              <a:t>de la Colonia Misión Magnolias, </a:t>
            </a:r>
            <a:r>
              <a:rPr lang="es-MX" sz="1400" dirty="0" smtClean="0"/>
              <a:t>donde se entregaron </a:t>
            </a:r>
            <a:r>
              <a:rPr lang="es-MX" sz="1400" dirty="0" smtClean="0"/>
              <a:t>375 </a:t>
            </a:r>
            <a:r>
              <a:rPr lang="es-MX" sz="1400" dirty="0" smtClean="0"/>
              <a:t>refrigerios por parte del Gobierno del </a:t>
            </a:r>
            <a:r>
              <a:rPr lang="es-MX" sz="1400" dirty="0"/>
              <a:t>Estado, ya que por la contingencia que enfrentamos en estos tiempos algunos perdieron sus empleos y tratamos de ayudarlos un poco.</a:t>
            </a:r>
          </a:p>
          <a:p>
            <a:pPr algn="just">
              <a:lnSpc>
                <a:spcPct val="150000"/>
              </a:lnSpc>
            </a:pPr>
            <a:endParaRPr lang="es-MX" sz="1400" dirty="0"/>
          </a:p>
        </p:txBody>
      </p:sp>
      <p:pic>
        <p:nvPicPr>
          <p:cNvPr id="6146" name="Picture 2" descr="C:\Users\La Ladrillera\Desktop\Informes\MAYO\FOTOS\04-05-20\15fda14e-86c6-41ba-af0f-874c18526a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9764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 Ladrillera\Desktop\Informes\MAYO\FOTOS\04-05-20\0568c498-c498-491f-92a8-e6543fa97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76" y="3789040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a Ladrillera\Desktop\Informes\MAYO\FOTOS\04-05-20\2190804f-7ff9-4590-82bd-bec05c11b6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a Ladrillera\Desktop\Informes\MAYO\FOTOS\04-05-20\b31a95c0-51a1-458e-8270-caea132d04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53492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 Visitas a Colonias                                                                                     mayo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05 de mayo, 2020</a:t>
            </a:r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/>
              <a:t>Se entrego  apoyo a </a:t>
            </a:r>
            <a:r>
              <a:rPr lang="es-MX" sz="1400" dirty="0" smtClean="0"/>
              <a:t>familias del Fraccionamiento  Valle verde, donde se entregaron 300 refrigerios por parte del Gobierno del </a:t>
            </a:r>
            <a:r>
              <a:rPr lang="es-MX" sz="1400" dirty="0"/>
              <a:t>Estado, ya que por la contingencia que enfrentamos en estos tiempos algunos perdieron sus empleos y tratamos de ayudarlos un poco.</a:t>
            </a:r>
          </a:p>
          <a:p>
            <a:pPr algn="just">
              <a:lnSpc>
                <a:spcPct val="150000"/>
              </a:lnSpc>
            </a:pPr>
            <a:endParaRPr lang="es-MX" sz="1400" dirty="0"/>
          </a:p>
        </p:txBody>
      </p:sp>
      <p:pic>
        <p:nvPicPr>
          <p:cNvPr id="1026" name="Picture 2" descr="C:\Users\La Ladrillera\Desktop\Informes\MAYO\FOTOS\05-05-20\e762b9a2-236c-4af1-ad97-77d359cd2c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40" y="3983788"/>
            <a:ext cx="1187620" cy="2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 Ladrillera\Desktop\Informes\MAYO\FOTOS\05-05-20\aee21598-544c-47db-93f2-3d25c05dfc2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17" y="3983788"/>
            <a:ext cx="1187620" cy="2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 Ladrillera\Desktop\Informes\MAYO\FOTOS\05-05-20\c86d0a8a-2010-4dc6-818e-966707e84e4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83788"/>
            <a:ext cx="1187620" cy="21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 Ladrillera\Desktop\Informes\MAYO\FOTOS\05-05-20\c3148fa0-0000-436a-bce8-b3db1ca27c3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32072"/>
            <a:ext cx="4148448" cy="23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503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Covid-19/ Visitas a </a:t>
            </a:r>
            <a:r>
              <a:rPr lang="es-MX" dirty="0" smtClean="0"/>
              <a:t>Colonias                                                                                mayo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340768"/>
            <a:ext cx="22322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07 </a:t>
            </a:r>
            <a:r>
              <a:rPr lang="es-MX" sz="1400" dirty="0"/>
              <a:t>de mayo, 2020</a:t>
            </a:r>
          </a:p>
          <a:p>
            <a:pPr algn="just"/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MX" sz="1400" dirty="0"/>
              <a:t>Se </a:t>
            </a:r>
            <a:r>
              <a:rPr lang="es-MX" sz="1400" dirty="0" smtClean="0"/>
              <a:t>entrego  </a:t>
            </a:r>
            <a:r>
              <a:rPr lang="es-MX" sz="1400" dirty="0"/>
              <a:t>apoyo a familias de </a:t>
            </a:r>
            <a:r>
              <a:rPr lang="es-MX" sz="1400" dirty="0" smtClean="0"/>
              <a:t>Paseo del Lago, </a:t>
            </a:r>
            <a:r>
              <a:rPr lang="es-MX" sz="1400" dirty="0"/>
              <a:t>entregándoles un aproximadamente </a:t>
            </a:r>
            <a:r>
              <a:rPr lang="es-MX" sz="1400" dirty="0" smtClean="0"/>
              <a:t>500 refrigerios</a:t>
            </a:r>
            <a:r>
              <a:rPr lang="es-MX" sz="1400" dirty="0"/>
              <a:t>, ya que por la contingencia que enfrentamos en estos tiempos algunos perdieron sus empleos y tratamos de ayudarlos un poco.</a:t>
            </a:r>
          </a:p>
        </p:txBody>
      </p:sp>
      <p:pic>
        <p:nvPicPr>
          <p:cNvPr id="2" name="Picture 2" descr="C:\Users\La Ladrillera\Desktop\Informes\MAYO\FOTOS\07-05-20\eab55f1d-791c-4dc6-bd66-0cbef7f0f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68716"/>
            <a:ext cx="319724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a Ladrillera\Desktop\Informes\MAYO\FOTOS\07-05-20\be2612ca-b8e7-40ec-87ee-b4300978a7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91" y="3995407"/>
            <a:ext cx="1151673" cy="20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a Ladrillera\Desktop\Informes\MAYO\FOTOS\07-05-20\d5228cbf-7cab-4daa-909b-e2cbefcb968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319724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503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Covid-19/ Visitas a </a:t>
            </a:r>
            <a:r>
              <a:rPr lang="es-MX" dirty="0" smtClean="0"/>
              <a:t>Colonias                                                                                mayo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340768"/>
            <a:ext cx="22322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10 </a:t>
            </a:r>
            <a:r>
              <a:rPr lang="es-MX" sz="1400" dirty="0" smtClean="0"/>
              <a:t>de </a:t>
            </a:r>
            <a:r>
              <a:rPr lang="es-MX" sz="1400" dirty="0"/>
              <a:t>mayo, 2020</a:t>
            </a:r>
          </a:p>
          <a:p>
            <a:pPr algn="just"/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MX" sz="1400" dirty="0"/>
              <a:t>Se entrego  apoyo a familias de </a:t>
            </a:r>
            <a:r>
              <a:rPr lang="es-MX" sz="1400" dirty="0" smtClean="0"/>
              <a:t>las Pintas de Abajo, </a:t>
            </a:r>
            <a:r>
              <a:rPr lang="es-MX" sz="1400" dirty="0"/>
              <a:t>entregándoles un aproximadamente </a:t>
            </a:r>
            <a:r>
              <a:rPr lang="es-MX" sz="1400" dirty="0" smtClean="0"/>
              <a:t>550 </a:t>
            </a:r>
            <a:r>
              <a:rPr lang="es-MX" sz="1400" dirty="0"/>
              <a:t>refrigerios, ya que por la contingencia que enfrentamos en estos tiempos algunos perdieron sus empleos y tratamos de ayudarlos un poco.</a:t>
            </a:r>
          </a:p>
        </p:txBody>
      </p:sp>
      <p:pic>
        <p:nvPicPr>
          <p:cNvPr id="2" name="Picture 2" descr="C:\Users\La Ladrillera\Desktop\Informes\MAYO\FOTOS\10-05-20\829eb7af-c371-4233-8c0f-d2b741f4cb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86" y="4365104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a Ladrillera\Desktop\Informes\MAYO\FOTOS\10-05-20\f2d3ef9a-02ac-4a89-85f8-a354683fa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a Ladrillera\Desktop\Informes\MAYO\FOTOS\10-05-20\638f52f6-667d-4e4a-ae34-b4a416338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04" y="131043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503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Covid-19/ Visitas a </a:t>
            </a:r>
            <a:r>
              <a:rPr lang="es-MX" dirty="0" smtClean="0"/>
              <a:t>Colonias                                                                                mayo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340768"/>
            <a:ext cx="22322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11 de </a:t>
            </a:r>
            <a:r>
              <a:rPr lang="es-MX" sz="1400" dirty="0"/>
              <a:t>mayo, 2020</a:t>
            </a:r>
          </a:p>
          <a:p>
            <a:pPr algn="just"/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MX" sz="1400" dirty="0"/>
              <a:t>Se entrego  apoyo a familias de </a:t>
            </a:r>
            <a:r>
              <a:rPr lang="es-MX" sz="1400" dirty="0" smtClean="0"/>
              <a:t>Ex-Haciendas del Cuatro, </a:t>
            </a:r>
            <a:r>
              <a:rPr lang="es-MX" sz="1400" dirty="0"/>
              <a:t>entregándoles un aproximadamente </a:t>
            </a:r>
            <a:r>
              <a:rPr lang="es-MX" sz="1400" dirty="0" smtClean="0"/>
              <a:t>300 </a:t>
            </a:r>
            <a:r>
              <a:rPr lang="es-MX" sz="1400" dirty="0"/>
              <a:t>refrigerios, ya que por la contingencia que enfrentamos en estos tiempos algunos perdieron sus empleos y tratamos de ayudarlos un poco.</a:t>
            </a:r>
          </a:p>
        </p:txBody>
      </p:sp>
      <p:pic>
        <p:nvPicPr>
          <p:cNvPr id="5122" name="Picture 2" descr="C:\Users\La Ladrillera\Desktop\Informes\MAYO\FOTOS\11-05-20\ddc6b8ec-afd8-4404-af17-91143f368d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93082"/>
            <a:ext cx="3911035" cy="22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 Ladrillera\Desktop\Informes\MAYO\FOTOS\11-05-20\7e36d2b1-59e6-47ac-8578-17c4c3a7ec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933056"/>
            <a:ext cx="3911035" cy="22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 Ladrillera\Desktop\Informes\MAYO\FOTOS\11-05-20\ca01bc7a-dd76-459c-9c49-7bcbd38a114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69" y="3908152"/>
            <a:ext cx="1239608" cy="22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a Ladrillera\Desktop\Informes\MAYO\FOTOS\11-05-20\d559e6f3-07b2-411c-bd57-fafc97b404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69" y="1293082"/>
            <a:ext cx="1239608" cy="22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503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Covid-19/ Visitas a </a:t>
            </a:r>
            <a:r>
              <a:rPr lang="es-MX" dirty="0" smtClean="0"/>
              <a:t>Colonias                                                                                mayo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340768"/>
            <a:ext cx="22322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13  </a:t>
            </a:r>
            <a:r>
              <a:rPr lang="es-MX" sz="1400" dirty="0"/>
              <a:t>de mayo, 2020</a:t>
            </a:r>
          </a:p>
          <a:p>
            <a:pPr algn="just"/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MX" sz="1400" dirty="0" smtClean="0"/>
              <a:t>Asistimos a la entrega del   </a:t>
            </a:r>
            <a:r>
              <a:rPr lang="es-MX" sz="1400" dirty="0"/>
              <a:t>apoyo a familias de </a:t>
            </a:r>
            <a:r>
              <a:rPr lang="es-MX" sz="1400" dirty="0" smtClean="0"/>
              <a:t>las </a:t>
            </a:r>
            <a:r>
              <a:rPr lang="es-MX" sz="1400" dirty="0" smtClean="0"/>
              <a:t>colonias Buenos Aires y Francisco I Madero, </a:t>
            </a:r>
            <a:r>
              <a:rPr lang="es-MX" sz="1400" dirty="0"/>
              <a:t>entregándoles </a:t>
            </a:r>
            <a:r>
              <a:rPr lang="es-MX" sz="1400" dirty="0" smtClean="0"/>
              <a:t>refrigerios, </a:t>
            </a:r>
            <a:r>
              <a:rPr lang="es-MX" sz="1400" dirty="0"/>
              <a:t>ya que por la contingencia que enfrentamos en estos tiempos algunos perdieron sus empleos y tratamos de ayudarlos un poco.</a:t>
            </a:r>
          </a:p>
        </p:txBody>
      </p:sp>
      <p:pic>
        <p:nvPicPr>
          <p:cNvPr id="2" name="Picture 2" descr="C:\Users\La Ladrillera\Desktop\Informes\MAYO\FOTOS\Nueva carpeta\Apoyo a entrega en Colonia Buenos Aires y Francisco I Made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05" y="1556792"/>
            <a:ext cx="250779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685</Words>
  <Application>Microsoft Office PowerPoint</Application>
  <PresentationFormat>Presentación en pantalla (4:3)</PresentationFormat>
  <Paragraphs>76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 Ladrillera</dc:creator>
  <cp:lastModifiedBy>La Ladrillera</cp:lastModifiedBy>
  <cp:revision>114</cp:revision>
  <dcterms:created xsi:type="dcterms:W3CDTF">2019-08-27T18:12:10Z</dcterms:created>
  <dcterms:modified xsi:type="dcterms:W3CDTF">2020-05-21T19:07:20Z</dcterms:modified>
</cp:coreProperties>
</file>