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14" r:id="rId3"/>
    <p:sldId id="316" r:id="rId4"/>
    <p:sldId id="317" r:id="rId5"/>
    <p:sldId id="319" r:id="rId6"/>
    <p:sldId id="318" r:id="rId7"/>
    <p:sldId id="31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7" autoAdjust="0"/>
    <p:restoredTop sz="95907" autoAdjust="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06/05/2020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ABRIL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Visitas a Colonias                                               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12 </a:t>
            </a:r>
            <a:r>
              <a:rPr lang="es-MX" sz="1400" dirty="0"/>
              <a:t>de </a:t>
            </a:r>
            <a:r>
              <a:rPr lang="es-MX" sz="1400" dirty="0" smtClean="0"/>
              <a:t>abril,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La </a:t>
            </a:r>
            <a:r>
              <a:rPr lang="es-MX" sz="1400" dirty="0"/>
              <a:t>Dependencia de Aseo Publico del Municipio de San Pedro Tlaquepaque, </a:t>
            </a:r>
            <a:r>
              <a:rPr lang="es-MX" sz="1400" dirty="0" smtClean="0"/>
              <a:t>se presentaron a realizar la sanitación </a:t>
            </a:r>
            <a:r>
              <a:rPr lang="es-MX" sz="1400" dirty="0"/>
              <a:t>de áreas públicas comunes de la Plaza principal.</a:t>
            </a:r>
          </a:p>
        </p:txBody>
      </p:sp>
      <p:pic>
        <p:nvPicPr>
          <p:cNvPr id="2" name="Picture 2" descr="C:\Users\La Ladrillera\Desktop\abril\0384db73-c9ee-4b8d-900e-50051b6db0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5940152" y="1688728"/>
            <a:ext cx="2160240" cy="40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 Ladrillera\Desktop\abril\2c5521c6-bc6b-4df2-8519-2991aa56a9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3635896" y="1688728"/>
            <a:ext cx="2160240" cy="40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</a:t>
            </a:r>
            <a:r>
              <a:rPr lang="es-MX" dirty="0" smtClean="0"/>
              <a:t>Colonias                                          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el mes de abril,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entrego  </a:t>
            </a:r>
            <a:r>
              <a:rPr lang="es-MX" sz="1400" dirty="0"/>
              <a:t>apoyo a familias de las Colonias Ojo de Agua, Juan de la Barrera y las Pintas de Abajo, entregándoles un aproximadamente 105 despensas, ya que por la contingencia que enfrentamos en estos tiempos algunos perdieron sus empleos y tratamos de ayudarlos un poco.</a:t>
            </a:r>
          </a:p>
        </p:txBody>
      </p:sp>
      <p:pic>
        <p:nvPicPr>
          <p:cNvPr id="2050" name="Picture 2" descr="C:\Users\La Ladrillera\Desktop\abril\25a2a50b-f888-46fb-a46a-61ccff2cfb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3925414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abril\25a16f51-4a27-48e9-a592-c2c2ab3660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15" y="3925415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 Ladrillera\Desktop\abril\c827457f-6ed5-4e64-9d36-ccc5ac96a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358809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 Ladrillera\Desktop\abril\efd724ad-fe0f-4ff0-8096-6ac048fa567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6" y="1388773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Colonias </a:t>
            </a:r>
            <a:r>
              <a:rPr lang="es-MX" dirty="0" smtClean="0"/>
              <a:t>                                            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04 de abril, 2020 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entregaron 2 litros de leche y pan a 25 </a:t>
            </a:r>
            <a:r>
              <a:rPr lang="es-MX" sz="1400" dirty="0"/>
              <a:t>familias en las zonas más vulnerables de </a:t>
            </a:r>
            <a:r>
              <a:rPr lang="es-MX" sz="1400" dirty="0" smtClean="0"/>
              <a:t>Ojo </a:t>
            </a:r>
            <a:r>
              <a:rPr lang="es-MX" sz="1400" dirty="0"/>
              <a:t>de agua y Juan de la Barrera, </a:t>
            </a:r>
            <a:r>
              <a:rPr lang="es-MX" sz="1400" dirty="0" smtClean="0"/>
              <a:t>acudimos </a:t>
            </a:r>
            <a:r>
              <a:rPr lang="es-MX" sz="1400" dirty="0"/>
              <a:t>por instrucción de nuestra </a:t>
            </a:r>
            <a:r>
              <a:rPr lang="es-MX" sz="1400" dirty="0" smtClean="0"/>
              <a:t>Presidente Municipal </a:t>
            </a:r>
            <a:r>
              <a:rPr lang="es-MX" sz="1400" dirty="0"/>
              <a:t>de </a:t>
            </a:r>
            <a:r>
              <a:rPr lang="es-MX" sz="1400" dirty="0" smtClean="0"/>
              <a:t>San  Pedro Tlaquepaque María Elena Limón García </a:t>
            </a:r>
            <a:r>
              <a:rPr lang="es-MX" sz="1400" dirty="0"/>
              <a:t>a recoger 25 </a:t>
            </a:r>
            <a:r>
              <a:rPr lang="es-MX" sz="1400" dirty="0" smtClean="0"/>
              <a:t>paquetes </a:t>
            </a:r>
            <a:r>
              <a:rPr lang="es-MX" sz="1400" dirty="0"/>
              <a:t>de pan recién horneado  el cual trasladamos y </a:t>
            </a:r>
            <a:r>
              <a:rPr lang="es-MX" sz="1400" dirty="0" smtClean="0"/>
              <a:t>entregamos.</a:t>
            </a:r>
            <a:endParaRPr lang="es-MX" sz="1400" dirty="0"/>
          </a:p>
        </p:txBody>
      </p:sp>
      <p:pic>
        <p:nvPicPr>
          <p:cNvPr id="1026" name="Picture 2" descr="C:\Users\La Ladrillera\Desktop\abril\0bda1943-ca14-4cf7-ad2e-81f2f3acab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0" y="1290709"/>
            <a:ext cx="1809596" cy="24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 Ladrillera\Desktop\abril\5afd5654-9caf-4ae7-ad3e-0f66584283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2" y="1340768"/>
            <a:ext cx="1809596" cy="24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 Ladrillera\Desktop\abril\c250a4eb-fe34-4dcb-83cf-e30091267d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-518160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La Ladrillera\Desktop\abril\6db8cc61-4159-4cf0-9aa0-7ef2c06aa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28" y="3840458"/>
            <a:ext cx="1809596" cy="24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La Ladrillera\Desktop\abril\c250a4eb-fe34-4dcb-83cf-e30091267d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0" y="3829982"/>
            <a:ext cx="1809596" cy="24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Colonias </a:t>
            </a:r>
            <a:r>
              <a:rPr lang="es-MX" dirty="0" smtClean="0"/>
              <a:t>                                              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4695" y="1366418"/>
            <a:ext cx="242312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21 de abril,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Se entregaron 500 refrigerios por parte del Gobierno del Estado del programa  Jalisco sin Hambre, </a:t>
            </a:r>
            <a:r>
              <a:rPr lang="es-MX" sz="1400" dirty="0"/>
              <a:t>afectadas por el </a:t>
            </a:r>
            <a:r>
              <a:rPr lang="es-MX" sz="1400" dirty="0" smtClean="0"/>
              <a:t>COVID-19, entregados en el DIF  C.D.C Vista Hermosa, dicha entrega se llevo acabo con los protocolos que nos rigen de sana distancia. </a:t>
            </a:r>
            <a:endParaRPr lang="es-MX" sz="1400" dirty="0"/>
          </a:p>
        </p:txBody>
      </p:sp>
      <p:pic>
        <p:nvPicPr>
          <p:cNvPr id="3074" name="Picture 2" descr="C:\Users\La Ladrillera\Desktop\abril\5aadc78f-36c4-44b1-964b-8d6dd5478a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84" y="3757240"/>
            <a:ext cx="1767676" cy="25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abril\c4d1d4b9-8d46-4c8a-8539-bd5e417750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45" y="1331766"/>
            <a:ext cx="1767608" cy="23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abril\f5566903-6388-42e3-94fe-53a9c59e6d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0" y="1331766"/>
            <a:ext cx="1767676" cy="23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 Ladrillera\Desktop\abril\79fffdc9-ae4d-468c-86a6-a0a99ba06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0" y="3789040"/>
            <a:ext cx="1767676" cy="25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1687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Covid-19/ Visitas a Colonias </a:t>
            </a:r>
            <a:r>
              <a:rPr lang="es-MX" dirty="0" smtClean="0"/>
              <a:t>                                               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196752"/>
            <a:ext cx="237626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21 de abril, 2020</a:t>
            </a:r>
          </a:p>
          <a:p>
            <a:pPr algn="just"/>
            <a:endParaRPr lang="es-MX" sz="1400" dirty="0"/>
          </a:p>
          <a:p>
            <a:pPr algn="just">
              <a:lnSpc>
                <a:spcPct val="150000"/>
              </a:lnSpc>
            </a:pPr>
            <a:r>
              <a:rPr lang="es-MX" sz="1300" dirty="0"/>
              <a:t>S</a:t>
            </a:r>
            <a:r>
              <a:rPr lang="es-MX" sz="1300" dirty="0" smtClean="0"/>
              <a:t>e entregaron despensas </a:t>
            </a:r>
            <a:r>
              <a:rPr lang="es-MX" sz="1300" dirty="0"/>
              <a:t>con productos básicos necesarios para las </a:t>
            </a:r>
            <a:r>
              <a:rPr lang="es-MX" sz="1300" dirty="0" smtClean="0"/>
              <a:t>personas de la colonia Juan de la Barrera, </a:t>
            </a:r>
            <a:r>
              <a:rPr lang="es-MX" sz="1300" dirty="0"/>
              <a:t>con la finalidad de ejecutar el plan @</a:t>
            </a:r>
            <a:r>
              <a:rPr lang="es-MX" sz="1300" dirty="0" err="1"/>
              <a:t>QuedateenCasaPor</a:t>
            </a:r>
            <a:r>
              <a:rPr lang="es-MX" sz="1300" dirty="0"/>
              <a:t> parte </a:t>
            </a:r>
            <a:r>
              <a:rPr lang="es-MX" sz="1300" dirty="0" smtClean="0"/>
              <a:t>del Gobierno Municipal </a:t>
            </a:r>
            <a:r>
              <a:rPr lang="es-MX" sz="1300" dirty="0"/>
              <a:t>que encabeza nuestra Presidenta María Elena </a:t>
            </a:r>
            <a:r>
              <a:rPr lang="es-MX" sz="1300" dirty="0" smtClean="0"/>
              <a:t>Limón  García, quien </a:t>
            </a:r>
            <a:r>
              <a:rPr lang="es-MX" sz="1300" dirty="0"/>
              <a:t>en todo momento está trabajando y pendiente de el apoyo a los ciudadanos de cada una de las más de 300 colonias de San Pedro Tlaquepaque</a:t>
            </a:r>
            <a:r>
              <a:rPr lang="es-MX" sz="1300" dirty="0" smtClean="0"/>
              <a:t>.</a:t>
            </a:r>
            <a:endParaRPr lang="es-MX" sz="1300" dirty="0"/>
          </a:p>
        </p:txBody>
      </p:sp>
      <p:pic>
        <p:nvPicPr>
          <p:cNvPr id="2050" name="Picture 2" descr="C:\Users\La Ladrillera\Desktop\abril\bf1f9805-4e2c-475f-a3c8-f095682a5e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4025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abril\34fcd0e3-b767-4226-97ed-789d6efdc4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7491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 Ladrillera\Desktop\abril\c92ac44b-b683-4bcc-953b-374a083d4a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4" y="3705447"/>
            <a:ext cx="1929149" cy="25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 Ladrillera\Desktop\abril\3f17318c-0599-4088-9a99-695fddacfeb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44" y="400506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5038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 de Mantenimiento/ Recuperación de Espacios                                      abril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467" y="1227969"/>
            <a:ext cx="2451357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14 de abril, 2020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300" dirty="0" smtClean="0"/>
              <a:t>Con </a:t>
            </a:r>
            <a:r>
              <a:rPr lang="es-MX" sz="1300" dirty="0"/>
              <a:t>las precauciones </a:t>
            </a:r>
            <a:r>
              <a:rPr lang="es-MX" sz="1300" dirty="0" smtClean="0"/>
              <a:t>necesarias y el personal de la Agencia Municipal </a:t>
            </a:r>
            <a:r>
              <a:rPr lang="es-MX" sz="1300" dirty="0"/>
              <a:t>realizando limpieza general y </a:t>
            </a:r>
            <a:r>
              <a:rPr lang="es-MX" sz="1300" dirty="0" smtClean="0"/>
              <a:t>sanitación </a:t>
            </a:r>
            <a:r>
              <a:rPr lang="es-MX" sz="1300" dirty="0"/>
              <a:t>de áreas comunes así como en la delegación, </a:t>
            </a:r>
            <a:r>
              <a:rPr lang="es-MX" sz="1300" dirty="0" smtClean="0"/>
              <a:t>continuamos pendientes </a:t>
            </a:r>
            <a:r>
              <a:rPr lang="es-MX" sz="1300" dirty="0"/>
              <a:t>comunidad, pero siempre con las </a:t>
            </a:r>
            <a:r>
              <a:rPr lang="es-MX" sz="1300" dirty="0" smtClean="0"/>
              <a:t>precauciones, todo </a:t>
            </a:r>
            <a:r>
              <a:rPr lang="es-MX" sz="1300" dirty="0"/>
              <a:t>esto se lleva a cabo por </a:t>
            </a:r>
            <a:r>
              <a:rPr lang="es-MX" sz="1300" dirty="0" smtClean="0"/>
              <a:t>instrucción de nuestra</a:t>
            </a:r>
            <a:r>
              <a:rPr lang="es-MX" sz="1300" dirty="0"/>
              <a:t> </a:t>
            </a:r>
            <a:r>
              <a:rPr lang="es-MX" sz="1300" dirty="0" smtClean="0"/>
              <a:t>Presidenta Municipal María Elena Limón García, que </a:t>
            </a:r>
            <a:r>
              <a:rPr lang="es-MX" sz="1300" dirty="0"/>
              <a:t>está siempre pendiente de la salud y necesidades de todos en </a:t>
            </a:r>
            <a:r>
              <a:rPr lang="es-MX" sz="1300" dirty="0" smtClean="0"/>
              <a:t>Tlaquepaque.</a:t>
            </a:r>
            <a:endParaRPr lang="es-MX" sz="1300" dirty="0"/>
          </a:p>
        </p:txBody>
      </p:sp>
      <p:pic>
        <p:nvPicPr>
          <p:cNvPr id="3074" name="Picture 2" descr="C:\Users\La Ladrillera\Desktop\abril\d2875d3a-38e8-4d42-8c73-1e69bd576c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27969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abril\f0e5ed75-0a64-4f4c-ad52-464c6b993a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48" y="1232565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 Ladrillera\Desktop\abril\1220e8b5-8642-4afc-887f-84edbab7fc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04" y="3789040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398</Words>
  <Application>Microsoft Office PowerPoint</Application>
  <PresentationFormat>Presentación en pantalla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La Ladrillera</cp:lastModifiedBy>
  <cp:revision>106</cp:revision>
  <dcterms:created xsi:type="dcterms:W3CDTF">2019-08-27T18:12:10Z</dcterms:created>
  <dcterms:modified xsi:type="dcterms:W3CDTF">2020-05-06T14:18:42Z</dcterms:modified>
</cp:coreProperties>
</file>