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72" r:id="rId2"/>
    <p:sldId id="296" r:id="rId3"/>
    <p:sldId id="274" r:id="rId4"/>
    <p:sldId id="275" r:id="rId5"/>
    <p:sldId id="281" r:id="rId6"/>
    <p:sldId id="295" r:id="rId7"/>
    <p:sldId id="298" r:id="rId8"/>
    <p:sldId id="299" r:id="rId9"/>
    <p:sldId id="293" r:id="rId10"/>
    <p:sldId id="270" r:id="rId11"/>
    <p:sldId id="297" r:id="rId12"/>
    <p:sldId id="264" r:id="rId13"/>
    <p:sldId id="257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9132B-6D06-4335-84D9-F345BA58AA9D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BBF5-D77C-42AF-ACFB-7458A413175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09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BBF5-D77C-42AF-ACFB-7458A4131754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BBF5-D77C-42AF-ACFB-7458A4131754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05/02/2020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1844824"/>
            <a:ext cx="6984776" cy="15121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s-A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</a:t>
            </a:r>
            <a:r>
              <a:rPr lang="es-A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algn="ctr">
              <a:buNone/>
            </a:pPr>
            <a:endParaRPr lang="es-AR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AR" sz="9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Dirección De Delegaciones y </a:t>
            </a:r>
            <a:r>
              <a:rPr lang="es-AR" sz="9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Agencias Municipales</a:t>
            </a:r>
            <a:r>
              <a:rPr lang="es-AR" sz="9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es-AR" sz="9600" b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s-AR" sz="9600" b="1" dirty="0" smtClean="0"/>
          </a:p>
          <a:p>
            <a:pPr algn="ctr">
              <a:buNone/>
            </a:pPr>
            <a:endParaRPr lang="es-AR" b="1" dirty="0" smtClean="0"/>
          </a:p>
          <a:p>
            <a:pPr algn="ctr">
              <a:buNone/>
            </a:pPr>
            <a:r>
              <a:rPr lang="es-AR" sz="7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Agencia Municipal de La Calerilla</a:t>
            </a:r>
            <a:r>
              <a:rPr lang="es-AR" b="1" dirty="0" smtClean="0"/>
              <a:t>	</a:t>
            </a:r>
            <a:endParaRPr lang="es-MX" b="1" dirty="0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71600" y="4652555"/>
            <a:ext cx="7488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pic>
        <p:nvPicPr>
          <p:cNvPr id="7" name="6 Imagen" descr="logotipo ayuntamiento act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1800200" cy="18002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195736" y="4467889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INFORME MENSUAL ENERO 2020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13690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4.- Brigadas de mantenimiento y recuperación de espacios    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24744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4788024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i="1" dirty="0" smtClean="0">
                <a:solidFill>
                  <a:schemeClr val="tx1"/>
                </a:solidFill>
              </a:rPr>
              <a:t>Fo</a:t>
            </a:r>
            <a:r>
              <a:rPr lang="es-MX" dirty="0" smtClean="0">
                <a:solidFill>
                  <a:schemeClr val="tx1"/>
                </a:solidFill>
              </a:rPr>
              <a:t>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 PERSONAL DE ESTA AGENCIA  DE LA CALERILLA  SE REALIZARON TRABAJOS DE PODA Y LIMPIEZA EN EL AREA DEL CAMINO AL COLOMO</a:t>
            </a:r>
          </a:p>
          <a:p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588224" y="5486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Enero  2020</a:t>
            </a:r>
            <a:endParaRPr lang="es-MX" dirty="0"/>
          </a:p>
        </p:txBody>
      </p:sp>
      <p:pic>
        <p:nvPicPr>
          <p:cNvPr id="13314" name="Picture 2" descr="C:\Users\Calerilla.Delegación\Desktop\FOTOS\MAYO 19\IMG-20190507-WA000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5856" y="3717031"/>
            <a:ext cx="2232248" cy="2340000"/>
          </a:xfrm>
          <a:prstGeom prst="rect">
            <a:avLst/>
          </a:prstGeom>
          <a:noFill/>
        </p:spPr>
      </p:pic>
      <p:pic>
        <p:nvPicPr>
          <p:cNvPr id="13315" name="Picture 3" descr="C:\Users\Calerilla.Delegación\Desktop\FOTOS\MAYO 19\thumbnail_IMG_20190507_092701476_HD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24128" y="1340768"/>
            <a:ext cx="2304256" cy="2232248"/>
          </a:xfrm>
          <a:prstGeom prst="rect">
            <a:avLst/>
          </a:prstGeom>
          <a:noFill/>
        </p:spPr>
      </p:pic>
      <p:pic>
        <p:nvPicPr>
          <p:cNvPr id="1026" name="Picture 2" descr="C:\Users\Calerilla.Delegación\Desktop\FOTOS\JULIO\thumbnail_IMG_20190705_092242121_HD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75856" y="1340768"/>
            <a:ext cx="2376264" cy="2232000"/>
          </a:xfrm>
          <a:prstGeom prst="rect">
            <a:avLst/>
          </a:prstGeom>
          <a:noFill/>
        </p:spPr>
      </p:pic>
      <p:pic>
        <p:nvPicPr>
          <p:cNvPr id="1027" name="Picture 3" descr="C:\Users\Calerilla.Delegación\Desktop\FOTOS\JULIO\thumbnail_IMG_20190705_092316686_HDR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52120" y="3717032"/>
            <a:ext cx="2340000" cy="23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13690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4.- Brigadas de mantenimiento y recuperación de espacios    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24744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4788024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i="1" dirty="0" smtClean="0">
                <a:solidFill>
                  <a:schemeClr val="tx1"/>
                </a:solidFill>
              </a:rPr>
              <a:t>Fo</a:t>
            </a:r>
            <a:r>
              <a:rPr lang="es-MX" dirty="0" smtClean="0">
                <a:solidFill>
                  <a:schemeClr val="tx1"/>
                </a:solidFill>
              </a:rPr>
              <a:t>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 PERSONAL DE ESTA AGENCIA  DE LA CALERILLA  SE REALIZARON TRABAJOS DE PODA Y LIMPIEZA EN EL AREA DE LOS JUEGOS Y LA CANCHA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588224" y="5486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Enero   2020</a:t>
            </a:r>
            <a:endParaRPr lang="es-MX" dirty="0"/>
          </a:p>
        </p:txBody>
      </p:sp>
      <p:pic>
        <p:nvPicPr>
          <p:cNvPr id="13314" name="Picture 2" descr="C:\Users\Calerilla.Delegación\Desktop\FOTOS\MAYO 19\IMG-20190507-WA000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96136" y="3717032"/>
            <a:ext cx="2304256" cy="2232248"/>
          </a:xfrm>
          <a:prstGeom prst="rect">
            <a:avLst/>
          </a:prstGeom>
          <a:noFill/>
        </p:spPr>
      </p:pic>
      <p:pic>
        <p:nvPicPr>
          <p:cNvPr id="13315" name="Picture 3" descr="C:\Users\Calerilla.Delegación\Desktop\FOTOS\MAYO 19\thumbnail_IMG_20190507_092701476_HD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3848" y="3789040"/>
            <a:ext cx="2448000" cy="2232248"/>
          </a:xfrm>
          <a:prstGeom prst="rect">
            <a:avLst/>
          </a:prstGeom>
          <a:noFill/>
        </p:spPr>
      </p:pic>
      <p:pic>
        <p:nvPicPr>
          <p:cNvPr id="1026" name="Picture 2" descr="C:\Users\Calerilla.Delegación\Desktop\FOTOS\JULIO\thumbnail_IMG_20190705_092242121_HD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75856" y="1340768"/>
            <a:ext cx="2376264" cy="2232000"/>
          </a:xfrm>
          <a:prstGeom prst="rect">
            <a:avLst/>
          </a:prstGeom>
          <a:noFill/>
        </p:spPr>
      </p:pic>
      <p:pic>
        <p:nvPicPr>
          <p:cNvPr id="1027" name="Picture 3" descr="C:\Users\Calerilla.Delegación\Desktop\FOTOS\JULIO\thumbnail_IMG_20190705_092316686_HDR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24128" y="1340768"/>
            <a:ext cx="2376264" cy="220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96752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6.- Actividades Complementarias                                                        Enero 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644008" y="1628800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4008" y="39330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9552" y="1484784"/>
            <a:ext cx="22322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PERSONAL DE ESTA  AGENCIA PARTICIPO EN  EL MACRO SIMULACRO</a:t>
            </a:r>
          </a:p>
        </p:txBody>
      </p:sp>
      <p:pic>
        <p:nvPicPr>
          <p:cNvPr id="8194" name="Picture 2" descr="C:\Users\Calerilla.Delegación\Desktop\FOTOS\MAYO 19\thumbnail_IMG_20190509_130035294_HD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3848" y="1484784"/>
            <a:ext cx="2400000" cy="2016024"/>
          </a:xfrm>
          <a:prstGeom prst="rect">
            <a:avLst/>
          </a:prstGeom>
          <a:noFill/>
        </p:spPr>
      </p:pic>
      <p:pic>
        <p:nvPicPr>
          <p:cNvPr id="8195" name="Picture 3" descr="C:\Users\Calerilla.Delegación\Desktop\FOTOS\MAYO 19\thumbnail_IMG_20190509_130522626_HD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52120" y="1484784"/>
            <a:ext cx="2304000" cy="2016224"/>
          </a:xfrm>
          <a:prstGeom prst="rect">
            <a:avLst/>
          </a:prstGeom>
          <a:noFill/>
        </p:spPr>
      </p:pic>
      <p:pic>
        <p:nvPicPr>
          <p:cNvPr id="3074" name="Picture 2" descr="C:\Users\Calerilla.Delegación\Desktop\FOTOS\AGOSTO\thumbnail_20190809_18353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24128" y="3861048"/>
            <a:ext cx="2278313" cy="2232248"/>
          </a:xfrm>
          <a:prstGeom prst="rect">
            <a:avLst/>
          </a:prstGeom>
          <a:noFill/>
        </p:spPr>
      </p:pic>
      <p:pic>
        <p:nvPicPr>
          <p:cNvPr id="3076" name="Picture 4" descr="C:\Users\Calerilla.Delegación\Desktop\FOTOS\AGOSTO\thumbnail_20190809_18325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03848" y="3861048"/>
            <a:ext cx="2496000" cy="223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7.- Actividades Administrativas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131840" y="1268760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4788024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i="1" dirty="0" smtClean="0">
                <a:solidFill>
                  <a:schemeClr val="tx1"/>
                </a:solidFill>
              </a:rPr>
              <a:t>Fo</a:t>
            </a:r>
            <a:r>
              <a:rPr lang="es-MX" dirty="0" smtClean="0">
                <a:solidFill>
                  <a:schemeClr val="tx1"/>
                </a:solidFill>
              </a:rPr>
              <a:t>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ATENCION CIUDADANA</a:t>
            </a:r>
          </a:p>
          <a:p>
            <a:endParaRPr lang="es-MX" sz="1600" dirty="0" smtClean="0"/>
          </a:p>
          <a:p>
            <a:r>
              <a:rPr lang="es-MX" sz="1400" dirty="0" smtClean="0"/>
              <a:t>SE REALIZARON CONSTANCIAS DE DOMICILIO, SE ATENDIERON REPORTES Y SE </a:t>
            </a:r>
            <a:r>
              <a:rPr lang="es-MX" sz="1400" smtClean="0"/>
              <a:t>DIO ASESORIA.</a:t>
            </a:r>
            <a:endParaRPr lang="es-MX" sz="1400" dirty="0" smtClean="0"/>
          </a:p>
          <a:p>
            <a:endParaRPr lang="es-MX" sz="1400" dirty="0" smtClean="0"/>
          </a:p>
          <a:p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300192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Enero 2020</a:t>
            </a:r>
            <a:endParaRPr lang="es-MX" dirty="0"/>
          </a:p>
        </p:txBody>
      </p:sp>
      <p:pic>
        <p:nvPicPr>
          <p:cNvPr id="8" name="Picture 2" descr="C:\Users\Calerilla.Delegación\Desktop\FOTOS\MAYO 19\thumbnail_IMG-20190508-WA00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3848" y="1484784"/>
            <a:ext cx="2700000" cy="2025000"/>
          </a:xfrm>
          <a:prstGeom prst="rect">
            <a:avLst/>
          </a:prstGeom>
          <a:noFill/>
        </p:spPr>
      </p:pic>
      <p:pic>
        <p:nvPicPr>
          <p:cNvPr id="6" name="Picture 2" descr="C:\Users\Calerilla.Delegación\Desktop\FOTOS\DICIEMBRE 19\thumbnail_IMG-20191216-WA001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4048" y="3789040"/>
            <a:ext cx="1440000" cy="2560000"/>
          </a:xfrm>
          <a:prstGeom prst="rect">
            <a:avLst/>
          </a:prstGeom>
          <a:noFill/>
        </p:spPr>
      </p:pic>
      <p:pic>
        <p:nvPicPr>
          <p:cNvPr id="1026" name="Picture 2" descr="C:\Users\Calerilla.Delegación\Desktop\FOTOS\ENERO 2020\thumbnail_IMG_20200116_145856562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84784"/>
            <a:ext cx="2556000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196752"/>
            <a:ext cx="7920880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1.-  Festividades Tradicionales                                                                 ENERO 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644008" y="1628800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9552" y="148478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SE REPARTIO  LA TRADICIONAL ROSCA DE REYES CON UNA ASISTENCIA DE  180 NIÑOS  </a:t>
            </a:r>
          </a:p>
        </p:txBody>
      </p:sp>
      <p:pic>
        <p:nvPicPr>
          <p:cNvPr id="1026" name="Picture 2" descr="C:\Users\Calerilla.Delegación\Desktop\FOTOS\DICIEMBRE 19\thumbnail_1576518082656-01f35396-f17b-46cb-abfa-9c67b647fec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75856" y="1412777"/>
            <a:ext cx="2444173" cy="2068692"/>
          </a:xfrm>
          <a:prstGeom prst="rect">
            <a:avLst/>
          </a:prstGeom>
          <a:noFill/>
        </p:spPr>
      </p:pic>
      <p:pic>
        <p:nvPicPr>
          <p:cNvPr id="2" name="Picture 2" descr="C:\Users\Calerilla.Delegación\Desktop\FOTOS\DICIEMBRE 19\thumbnail_IMG_20191217_19082004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4128" y="1412776"/>
            <a:ext cx="2304256" cy="2088232"/>
          </a:xfrm>
          <a:prstGeom prst="rect">
            <a:avLst/>
          </a:prstGeom>
          <a:noFill/>
        </p:spPr>
      </p:pic>
      <p:pic>
        <p:nvPicPr>
          <p:cNvPr id="1027" name="Picture 3" descr="C:\Users\Calerilla.Delegación\Desktop\FOTOS\DICIEMBRE 19\thumbnail_IMG_20191217_18582704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75856" y="4032067"/>
            <a:ext cx="2448272" cy="1890210"/>
          </a:xfrm>
          <a:prstGeom prst="rect">
            <a:avLst/>
          </a:prstGeom>
          <a:noFill/>
        </p:spPr>
      </p:pic>
      <p:pic>
        <p:nvPicPr>
          <p:cNvPr id="1028" name="Picture 4" descr="C:\Users\Calerilla.Delegación\Desktop\FOTOS\DICIEMBRE 19\IMG-20191218-WA002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52120" y="4005064"/>
            <a:ext cx="2496016" cy="1872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96752"/>
            <a:ext cx="8064896" cy="518457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 Visitas a Colonias/Levantamiento de requerimientos de servicios    Enero 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644008" y="1628800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16016" y="39330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9552" y="1484784"/>
            <a:ext cx="22322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SE VERIFICO QUE LA DIRECCION DE PIPAS DE AGUA POTABLE ATENDIERA EL REPORTE POR FALTA DE AGUA EN  EL COLOMO, LA TEJA, LAURELES Y PROLONGACION ITURBIDE</a:t>
            </a:r>
          </a:p>
        </p:txBody>
      </p:sp>
      <p:pic>
        <p:nvPicPr>
          <p:cNvPr id="12290" name="Picture 2" descr="C:\Users\Calerilla.Delegación\Desktop\FOTOS\MAYO 19\IMG-20190520-WA000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59832" y="1628800"/>
            <a:ext cx="2592000" cy="1944000"/>
          </a:xfrm>
          <a:prstGeom prst="rect">
            <a:avLst/>
          </a:prstGeom>
          <a:noFill/>
        </p:spPr>
      </p:pic>
      <p:pic>
        <p:nvPicPr>
          <p:cNvPr id="12291" name="Picture 3" descr="C:\Users\Calerilla.Delegación\Desktop\FOTOS\MAYO 19\IMG-20190520-WA000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52120" y="3933056"/>
            <a:ext cx="2520280" cy="1890210"/>
          </a:xfrm>
          <a:prstGeom prst="rect">
            <a:avLst/>
          </a:prstGeom>
          <a:noFill/>
        </p:spPr>
      </p:pic>
      <p:pic>
        <p:nvPicPr>
          <p:cNvPr id="3074" name="Picture 2" descr="C:\Users\Calerilla.Delegación\Desktop\FOTOS\JULIO\IMG-20190704-WA000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52120" y="1628800"/>
            <a:ext cx="2544000" cy="1908000"/>
          </a:xfrm>
          <a:prstGeom prst="rect">
            <a:avLst/>
          </a:prstGeom>
          <a:noFill/>
        </p:spPr>
      </p:pic>
      <p:pic>
        <p:nvPicPr>
          <p:cNvPr id="3075" name="Picture 3" descr="C:\Users\Calerilla.Delegación\Desktop\FOTOS\JULIO\IMG-20190704-WA000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31840" y="3933056"/>
            <a:ext cx="2496000" cy="18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96752"/>
            <a:ext cx="8064896" cy="518457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 Visitas a Colonias /Levantamiento de requerimiento de servicios   Enero 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644008" y="1628800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16016" y="39330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9552" y="1484784"/>
            <a:ext cx="2232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EL PERSONAL DE ESTA AGENCIA  REALIZO  TRABAJO DE BARRIDO EN LAS JARDINERAS DE LA PLAZA</a:t>
            </a:r>
          </a:p>
        </p:txBody>
      </p:sp>
      <p:pic>
        <p:nvPicPr>
          <p:cNvPr id="2" name="Picture 2" descr="C:\Users\Calerilla.Delegación\Desktop\FOTOS\MAYO 19\thumbnail_IMG-20190524-WA000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5856" y="1412776"/>
            <a:ext cx="2368001" cy="2016224"/>
          </a:xfrm>
          <a:prstGeom prst="rect">
            <a:avLst/>
          </a:prstGeom>
          <a:noFill/>
        </p:spPr>
      </p:pic>
      <p:pic>
        <p:nvPicPr>
          <p:cNvPr id="3" name="Picture 3" descr="C:\Users\Calerilla.Delegación\Desktop\FOTOS\MAYO 19\thumbnail_IMG-20190524-WA00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91593" y="3789040"/>
            <a:ext cx="2409840" cy="2232248"/>
          </a:xfrm>
          <a:prstGeom prst="rect">
            <a:avLst/>
          </a:prstGeom>
          <a:noFill/>
        </p:spPr>
      </p:pic>
      <p:pic>
        <p:nvPicPr>
          <p:cNvPr id="1026" name="Picture 2" descr="C:\Users\Calerilla.Delegación\Desktop\FOTOS\AGOSTO\IMG-20190813-WA000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4128" y="1412776"/>
            <a:ext cx="2448272" cy="2016224"/>
          </a:xfrm>
          <a:prstGeom prst="rect">
            <a:avLst/>
          </a:prstGeom>
          <a:noFill/>
        </p:spPr>
      </p:pic>
      <p:pic>
        <p:nvPicPr>
          <p:cNvPr id="9" name="Picture 2" descr="C:\Users\Calerilla.Delegación\Desktop\FOTOS\AGOSTO\IMG-20190813-WA000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96136" y="3717032"/>
            <a:ext cx="2227200" cy="230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96752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3.-Visitas a Colonias/ Levantamiento de requerimiento de servicios  Enero 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788024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16016" y="39330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9552" y="1484784"/>
            <a:ext cx="2232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CON PERSONAL DE ESTA AGENCIA,  VERIFICO QUE LA DIRECCION DE  MAQUINARIA PESADA ATENDIERA EL REPORTE POR FALTA DE  LIMPIEZA Y EMPARAJAMIENTO EN LA PARADA  CAMION DEL CAMINO AL COLOMO PERTENECIENTE A  LA CALERILLA</a:t>
            </a:r>
          </a:p>
          <a:p>
            <a:endParaRPr lang="es-MX" sz="1400" dirty="0" smtClean="0"/>
          </a:p>
          <a:p>
            <a:endParaRPr lang="es-MX" sz="1400" dirty="0" smtClean="0"/>
          </a:p>
        </p:txBody>
      </p:sp>
      <p:pic>
        <p:nvPicPr>
          <p:cNvPr id="2053" name="Picture 5" descr="C:\Users\Calerilla.Delegación\Desktop\FOTOS\MAYO 19\IMG-20190506-WA00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24128" y="3789040"/>
            <a:ext cx="2088232" cy="2232248"/>
          </a:xfrm>
          <a:prstGeom prst="rect">
            <a:avLst/>
          </a:prstGeom>
          <a:noFill/>
        </p:spPr>
      </p:pic>
      <p:pic>
        <p:nvPicPr>
          <p:cNvPr id="2054" name="Picture 6" descr="C:\Users\Calerilla.Delegación\Desktop\FOTOS\MAYO 19\IMG-20190506-WA00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19872" y="3789040"/>
            <a:ext cx="2232248" cy="2232248"/>
          </a:xfrm>
          <a:prstGeom prst="rect">
            <a:avLst/>
          </a:prstGeom>
          <a:noFill/>
        </p:spPr>
      </p:pic>
      <p:pic>
        <p:nvPicPr>
          <p:cNvPr id="2050" name="Picture 2" descr="C:\Users\Calerilla.Delegación\Desktop\FOTOS\AGOSTO\IMG-20190812-WA001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4128" y="1340768"/>
            <a:ext cx="2088232" cy="2160240"/>
          </a:xfrm>
          <a:prstGeom prst="rect">
            <a:avLst/>
          </a:prstGeom>
          <a:noFill/>
        </p:spPr>
      </p:pic>
      <p:pic>
        <p:nvPicPr>
          <p:cNvPr id="2051" name="Picture 3" descr="C:\Users\Calerilla.Delegación\Desktop\FOTOS\AGOSTO\IMG-20190812-WA001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19872" y="1340768"/>
            <a:ext cx="2160240" cy="2142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96752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3.-Visitas a Colonias/ Levantamiento de requerimiento de servicios   Enero 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788024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16016" y="39330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9552" y="1484784"/>
            <a:ext cx="22322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CON PERSONAL DE ESTA AGENCIA,  VERIFICO  LA  FUMIGACION EN VARIAS GARDINERAS Y EL CAMELLON. </a:t>
            </a:r>
            <a:r>
              <a:rPr lang="es-MX" sz="1400" smtClean="0"/>
              <a:t>LA DIRECCION DE  PARQUES ATENDIO LOS REPORTES  </a:t>
            </a:r>
            <a:r>
              <a:rPr lang="es-MX" sz="1400" dirty="0" smtClean="0"/>
              <a:t>PERTENECIENTES A  LA CALERILLA</a:t>
            </a:r>
          </a:p>
          <a:p>
            <a:endParaRPr lang="es-MX" sz="1400" dirty="0" smtClean="0"/>
          </a:p>
          <a:p>
            <a:endParaRPr lang="es-MX" sz="1400" dirty="0" smtClean="0"/>
          </a:p>
        </p:txBody>
      </p:sp>
      <p:pic>
        <p:nvPicPr>
          <p:cNvPr id="2" name="Picture 2" descr="C:\Users\Calerilla.Delegación\Desktop\FOTOS\ENERO 2020\IMG-20200117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1872208" cy="2196000"/>
          </a:xfrm>
          <a:prstGeom prst="rect">
            <a:avLst/>
          </a:prstGeom>
          <a:noFill/>
        </p:spPr>
      </p:pic>
      <p:pic>
        <p:nvPicPr>
          <p:cNvPr id="2051" name="Picture 3" descr="C:\Users\Calerilla.Delegación\Desktop\FOTOS\ENERO 2020\IMG-20200117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1944216" cy="2232248"/>
          </a:xfrm>
          <a:prstGeom prst="rect">
            <a:avLst/>
          </a:prstGeom>
          <a:noFill/>
        </p:spPr>
      </p:pic>
      <p:pic>
        <p:nvPicPr>
          <p:cNvPr id="2052" name="Picture 4" descr="C:\Users\Calerilla.Delegación\Desktop\FOTOS\ENERO 2020\IMG-20200117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861048"/>
            <a:ext cx="1872208" cy="2340000"/>
          </a:xfrm>
          <a:prstGeom prst="rect">
            <a:avLst/>
          </a:prstGeom>
          <a:noFill/>
        </p:spPr>
      </p:pic>
      <p:pic>
        <p:nvPicPr>
          <p:cNvPr id="2053" name="Picture 5" descr="C:\Users\Calerilla.Delegación\Desktop\FOTOS\ENERO 2020\thumbnail_IMG_20200117_092423993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861048"/>
            <a:ext cx="2016224" cy="241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96752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3.-Visitas a Colonias/ Levantamiento de requerimiento de servicios   Enero 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788024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16016" y="39330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9552" y="1484784"/>
            <a:ext cx="22322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CON PERSONAL DE ESTA AGENCIA,  </a:t>
            </a:r>
            <a:r>
              <a:rPr lang="es-MX" sz="1400" smtClean="0"/>
              <a:t>VERIFICO  LA  FALTA DE ALUMBRADO EN VARIAS LAMPARAS. DIRECCION DE ALUMBRADO </a:t>
            </a:r>
            <a:r>
              <a:rPr lang="es-MX" sz="1400" dirty="0" smtClean="0"/>
              <a:t>ATENDIERA EL </a:t>
            </a:r>
            <a:r>
              <a:rPr lang="es-MX" sz="1400" smtClean="0"/>
              <a:t>REPORTE  </a:t>
            </a:r>
            <a:r>
              <a:rPr lang="es-MX" sz="1400" dirty="0" smtClean="0"/>
              <a:t>PERTENECIENTES A  LA CALERILLA</a:t>
            </a:r>
          </a:p>
          <a:p>
            <a:endParaRPr lang="es-MX" sz="1400" dirty="0" smtClean="0"/>
          </a:p>
          <a:p>
            <a:endParaRPr lang="es-MX" sz="1400" dirty="0" smtClean="0"/>
          </a:p>
        </p:txBody>
      </p:sp>
      <p:pic>
        <p:nvPicPr>
          <p:cNvPr id="2050" name="Picture 2" descr="C:\Users\Calerilla.Delegación\Desktop\FOTOS\AGOSTO\IMG-20190812-WA00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4008" y="1484784"/>
            <a:ext cx="2700000" cy="4225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96752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3.-Visitas a Colonias/ Levantamiento de requerimiento de servicios   Enero 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788024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16016" y="39330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9552" y="1484784"/>
            <a:ext cx="22322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CON PERSONAL DE ESTA AGENCIA, SE VERIFICO  LA  FUMIGACION DE LA OFICINA DE LA AGENCIA EL PERSONAL DE LA DIR DE PARQUES  ATENDIO EL REPORTE </a:t>
            </a:r>
          </a:p>
          <a:p>
            <a:endParaRPr lang="es-MX" sz="1400" dirty="0" smtClean="0"/>
          </a:p>
          <a:p>
            <a:endParaRPr lang="es-MX" sz="1400" dirty="0" smtClean="0"/>
          </a:p>
        </p:txBody>
      </p:sp>
      <p:pic>
        <p:nvPicPr>
          <p:cNvPr id="1026" name="Picture 2" descr="C:\Users\Calerilla.Delegación\Desktop\FOTOS\ENERO 2020\thumbnail_20200117_094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2700000" cy="2025000"/>
          </a:xfrm>
          <a:prstGeom prst="rect">
            <a:avLst/>
          </a:prstGeom>
          <a:noFill/>
        </p:spPr>
      </p:pic>
      <p:pic>
        <p:nvPicPr>
          <p:cNvPr id="1027" name="Picture 3" descr="C:\Users\Calerilla.Delegación\Desktop\FOTOS\ENERO 2020\thumbnail_20200117_094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2025000" cy="2700000"/>
          </a:xfrm>
          <a:prstGeom prst="rect">
            <a:avLst/>
          </a:prstGeom>
          <a:noFill/>
        </p:spPr>
      </p:pic>
      <p:pic>
        <p:nvPicPr>
          <p:cNvPr id="1028" name="Picture 4" descr="C:\Users\Calerilla.Delegación\Desktop\FOTOS\ENERO 2020\thumbnail_20200117_094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73016"/>
            <a:ext cx="2142016" cy="26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24744"/>
            <a:ext cx="8064896" cy="518457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4.- Brigadas de mantenimiento y recuperación de espacios            Enero 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644008" y="1628800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16016" y="39330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9552" y="1484784"/>
            <a:ext cx="2232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EL PERSONAL DE ESTA AGENCIA  LIMPIARON  A UN COSTADO DE LA CARRETERA EN LA CALLE LOPEZ MATEOS DE LA CALERILLA.</a:t>
            </a:r>
          </a:p>
        </p:txBody>
      </p:sp>
      <p:pic>
        <p:nvPicPr>
          <p:cNvPr id="2" name="Picture 2" descr="C:\Users\Calerilla.Delegación\Desktop\FOTOS\MAYO 19\thumbnail_IMG-20190524-WA000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5856" y="1556792"/>
            <a:ext cx="2376264" cy="2088000"/>
          </a:xfrm>
          <a:prstGeom prst="rect">
            <a:avLst/>
          </a:prstGeom>
          <a:noFill/>
        </p:spPr>
      </p:pic>
      <p:pic>
        <p:nvPicPr>
          <p:cNvPr id="3" name="Picture 3" descr="C:\Users\Calerilla.Delegación\Desktop\FOTOS\MAYO 19\thumbnail_IMG-20190524-WA00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75856" y="3717032"/>
            <a:ext cx="2448272" cy="2034226"/>
          </a:xfrm>
          <a:prstGeom prst="rect">
            <a:avLst/>
          </a:prstGeom>
          <a:noFill/>
        </p:spPr>
      </p:pic>
      <p:pic>
        <p:nvPicPr>
          <p:cNvPr id="1026" name="Picture 2" descr="C:\Users\Calerilla.Delegación\Desktop\FOTOS\AGOSTO\IMG-20190813-WA000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52120" y="1556792"/>
            <a:ext cx="2376264" cy="2088232"/>
          </a:xfrm>
          <a:prstGeom prst="rect">
            <a:avLst/>
          </a:prstGeom>
          <a:noFill/>
        </p:spPr>
      </p:pic>
      <p:pic>
        <p:nvPicPr>
          <p:cNvPr id="9" name="Picture 2" descr="C:\Users\Calerilla.Delegación\Desktop\FOTOS\AGOSTO\IMG-20190813-WA000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24128" y="3717032"/>
            <a:ext cx="2304256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3416</TotalTime>
  <Words>439</Words>
  <Application>Microsoft Office PowerPoint</Application>
  <PresentationFormat>Presentación en pantalla (4:3)</PresentationFormat>
  <Paragraphs>70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San_Sebastianito</cp:lastModifiedBy>
  <cp:revision>484</cp:revision>
  <dcterms:created xsi:type="dcterms:W3CDTF">2019-04-12T15:45:24Z</dcterms:created>
  <dcterms:modified xsi:type="dcterms:W3CDTF">2020-02-05T18:27:21Z</dcterms:modified>
</cp:coreProperties>
</file>